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 id="2147483793" r:id="rId2"/>
    <p:sldMasterId id="2147483827" r:id="rId3"/>
    <p:sldMasterId id="2147483851" r:id="rId4"/>
  </p:sldMasterIdLst>
  <p:notesMasterIdLst>
    <p:notesMasterId r:id="rId51"/>
  </p:notesMasterIdLst>
  <p:sldIdLst>
    <p:sldId id="291" r:id="rId5"/>
    <p:sldId id="271" r:id="rId6"/>
    <p:sldId id="10266" r:id="rId7"/>
    <p:sldId id="326" r:id="rId8"/>
    <p:sldId id="2147481234" r:id="rId9"/>
    <p:sldId id="2147469514" r:id="rId10"/>
    <p:sldId id="2076137306" r:id="rId11"/>
    <p:sldId id="2076137308" r:id="rId12"/>
    <p:sldId id="2147469515" r:id="rId13"/>
    <p:sldId id="8416" r:id="rId14"/>
    <p:sldId id="2147481217" r:id="rId15"/>
    <p:sldId id="8410" r:id="rId16"/>
    <p:sldId id="8399" r:id="rId17"/>
    <p:sldId id="2147469829" r:id="rId18"/>
    <p:sldId id="292" r:id="rId19"/>
    <p:sldId id="2147469511" r:id="rId20"/>
    <p:sldId id="10257" r:id="rId21"/>
    <p:sldId id="296" r:id="rId22"/>
    <p:sldId id="295" r:id="rId23"/>
    <p:sldId id="2147469924" r:id="rId24"/>
    <p:sldId id="2147469512" r:id="rId25"/>
    <p:sldId id="1624" r:id="rId26"/>
    <p:sldId id="1625" r:id="rId27"/>
    <p:sldId id="261" r:id="rId28"/>
    <p:sldId id="2147469510" r:id="rId29"/>
    <p:sldId id="2147469517" r:id="rId30"/>
    <p:sldId id="2147469513" r:id="rId31"/>
    <p:sldId id="513" r:id="rId32"/>
    <p:sldId id="620" r:id="rId33"/>
    <p:sldId id="2147481308" r:id="rId34"/>
    <p:sldId id="2147479606" r:id="rId35"/>
    <p:sldId id="2147479560" r:id="rId36"/>
    <p:sldId id="2147478941" r:id="rId37"/>
    <p:sldId id="2147478944" r:id="rId38"/>
    <p:sldId id="2147469920" r:id="rId39"/>
    <p:sldId id="2147481260" r:id="rId40"/>
    <p:sldId id="2147481312" r:id="rId41"/>
    <p:sldId id="2147469521" r:id="rId42"/>
    <p:sldId id="2147469522" r:id="rId43"/>
    <p:sldId id="2147469518" r:id="rId44"/>
    <p:sldId id="2147469504" r:id="rId45"/>
    <p:sldId id="2076138732" r:id="rId46"/>
    <p:sldId id="2147478934" r:id="rId47"/>
    <p:sldId id="2147469923" r:id="rId48"/>
    <p:sldId id="2147481235" r:id="rId49"/>
    <p:sldId id="28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6"/>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56CD44-7588-44E6-8B72-7816956233A7}" v="241" dt="2022-03-29T16:36:52.982"/>
    <p1510:client id="{ADEB3058-B878-4A0E-B2F1-2F9EAEF59C9A}" v="13" dt="2022-03-29T20:56:24.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61" autoAdjust="0"/>
    <p:restoredTop sz="91849"/>
  </p:normalViewPr>
  <p:slideViewPr>
    <p:cSldViewPr snapToGrid="0" snapToObjects="1">
      <p:cViewPr varScale="1">
        <p:scale>
          <a:sx n="146" d="100"/>
          <a:sy n="146" d="100"/>
        </p:scale>
        <p:origin x="2994" y="114"/>
      </p:cViewPr>
      <p:guideLst>
        <p:guide orient="horz" pos="2160"/>
        <p:guide pos="3840"/>
      </p:guideLst>
    </p:cSldViewPr>
  </p:slideViewPr>
  <p:notesTextViewPr>
    <p:cViewPr>
      <p:scale>
        <a:sx n="1" d="1"/>
        <a:sy n="1" d="1"/>
      </p:scale>
      <p:origin x="0" y="0"/>
    </p:cViewPr>
  </p:notesTextViewPr>
  <p:notesViewPr>
    <p:cSldViewPr snapToGrid="0" snapToObjects="1">
      <p:cViewPr varScale="1">
        <p:scale>
          <a:sx n="121" d="100"/>
          <a:sy n="121" d="100"/>
        </p:scale>
        <p:origin x="680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6/11/2024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ev.to/vhugogarcia/acceso-app-origin-1bha-temp-slug-947984?preview=9cd5a8bf5eaf819f1d2f9411d49c2f99dba8bde76c0574bd309b28a2bbd3e1b036b32e240d6f138b28f9eb2b33caa23667d1360ea5d17e3c0503b3b4"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184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DA0D7A-0E32-4D97-9B0C-4BFF3020B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339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405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18</a:t>
            </a:fld>
            <a:endParaRPr lang="en-US"/>
          </a:p>
        </p:txBody>
      </p:sp>
    </p:spTree>
    <p:extLst>
      <p:ext uri="{BB962C8B-B14F-4D97-AF65-F5344CB8AC3E}">
        <p14:creationId xmlns:p14="http://schemas.microsoft.com/office/powerpoint/2010/main" val="1594121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19</a:t>
            </a:fld>
            <a:endParaRPr lang="en-US"/>
          </a:p>
        </p:txBody>
      </p:sp>
    </p:spTree>
    <p:extLst>
      <p:ext uri="{BB962C8B-B14F-4D97-AF65-F5344CB8AC3E}">
        <p14:creationId xmlns:p14="http://schemas.microsoft.com/office/powerpoint/2010/main" val="1848604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6/11/2024 8:49 AM</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379666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6/11/2024 8:49 AM</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923803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6/11/2024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131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96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29</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995912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305DC-CC3D-479A-8171-D767E30896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214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to target all of these different platforms, you need a bunch of different teams &lt;CLICK&gt;</a:t>
            </a:r>
          </a:p>
        </p:txBody>
      </p:sp>
      <p:sp>
        <p:nvSpPr>
          <p:cNvPr id="4" name="Slide Number Placeholder 3"/>
          <p:cNvSpPr>
            <a:spLocks noGrp="1"/>
          </p:cNvSpPr>
          <p:nvPr>
            <p:ph type="sldNum" sz="quarter" idx="5"/>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262606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6/11/2024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4738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[DAVE] Not only are we active on </a:t>
            </a:r>
            <a:r>
              <a:rPr lang="en-US" dirty="0" err="1">
                <a:latin typeface="Calibri"/>
                <a:cs typeface="Calibri"/>
              </a:rPr>
              <a:t>github</a:t>
            </a:r>
            <a:r>
              <a:rPr lang="en-US" dirty="0">
                <a:latin typeface="Calibri"/>
                <a:cs typeface="Calibri"/>
              </a:rPr>
              <a:t> but we have lots of great customers using MAUI already to build their apps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6/11/2024 8:49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851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[DAVE] And one question we hear a lot – yes Microsoft uses 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03FF12-3FF5-834E-A7A8-2FE87FE71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25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Acceso</a:t>
            </a:r>
            <a:r>
              <a:rPr lang="en-US" dirty="0">
                <a:hlinkClick r:id="rId3"/>
              </a:rPr>
              <a:t> App - Origin - DEV Community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0FDE02-5D61-4CE0-BDBF-F1B1C3A665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4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7F8305DC-CC3D-479A-8171-D767E308969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751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7F8305DC-CC3D-479A-8171-D767E308969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851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40</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007958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34"/>
              </a:spcAft>
            </a:pPr>
            <a:r>
              <a:rPr lang="en-US" dirty="0"/>
              <a:t>[MADDY] We’ve seen lots of people adopting </a:t>
            </a:r>
            <a:r>
              <a:rPr lang="en-US" dirty="0" err="1"/>
              <a:t>blazor</a:t>
            </a:r>
            <a:r>
              <a:rPr lang="en-US" dirty="0"/>
              <a:t> hybrid, so we’ve continued to work with our friends over there to refine the experience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2040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a:ea typeface="Calibri" panose="020F0502020204030204" pitchFamily="34" charset="0"/>
                <a:cs typeface="Calibri"/>
              </a:rPr>
              <a:t>[MADDY] Performance is fun and all but we also worked on some areas you told us to focus on – namely hybrid and desktop app functionality!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6/11/2024 8:49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5462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45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997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all those teams have different skill sets. But wouldn’t it be amazing if instead of having C++, Java, Kotlin, Swift, JS </a:t>
            </a:r>
            <a:r>
              <a:rPr lang="en-US" dirty="0" err="1"/>
              <a:t>devs</a:t>
            </a:r>
            <a:r>
              <a:rPr lang="en-US" dirty="0"/>
              <a:t> – you could just have one type? &lt;CLICK&gt;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294CD5-0ABA-474F-87AD-1C7F4F1D3C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561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6/11/2024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17097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Such as .NET – which you probably already have SOMEWHERE, or someone has experience with 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294CD5-0ABA-474F-87AD-1C7F4F1D3C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706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what .NET MAUI is for!</a:t>
            </a:r>
          </a:p>
        </p:txBody>
      </p:sp>
      <p:sp>
        <p:nvSpPr>
          <p:cNvPr id="4" name="Slide Number Placeholder 3"/>
          <p:cNvSpPr>
            <a:spLocks noGrp="1"/>
          </p:cNvSpPr>
          <p:nvPr>
            <p:ph type="sldNum" sz="quarter" idx="5"/>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2891722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dirty="0">
              <a:effectLst/>
              <a:latin typeface="Segoe UI Variable Display" pitchFamily="2" charset="0"/>
              <a:ea typeface="Aptos" panose="020B000402020202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66CBBC-16DD-4563-BE80-C2E34CFFD1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6/11/2024 8:49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726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12</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endParaRPr lang="en-US" dirty="0">
              <a:sym typeface="Helvetica Neue"/>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8763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377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469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9470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Section Title Plain">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526364" y="2084172"/>
            <a:ext cx="9396397" cy="1162178"/>
          </a:xfrm>
          <a:noFill/>
        </p:spPr>
        <p:txBody>
          <a:bodyPr wrap="square" tIns="91440" bIns="91440" anchor="t" anchorCtr="0">
            <a:spAutoFit/>
          </a:bodyPr>
          <a:lstStyle>
            <a:lvl1pPr>
              <a:defRPr sz="7058" spc="-98" baseline="0">
                <a:solidFill>
                  <a:schemeClr val="tx1"/>
                </a:solidFill>
              </a:defRPr>
            </a:lvl1pPr>
          </a:lstStyle>
          <a:p>
            <a:r>
              <a:rPr lang="en-US" dirty="0"/>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009405"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8" y="3506769"/>
            <a:ext cx="1872761" cy="794043"/>
          </a:xfrm>
          <a:prstGeom prst="rect">
            <a:avLst/>
          </a:prstGeom>
          <a:noFill/>
        </p:spPr>
        <p:txBody>
          <a:bodyPr wrap="squar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pic>
        <p:nvPicPr>
          <p:cNvPr id="4" name="Picture 3" descr="A picture containing text, clock&#10;&#10;Description automatically generated">
            <a:extLst>
              <a:ext uri="{FF2B5EF4-FFF2-40B4-BE49-F238E27FC236}">
                <a16:creationId xmlns:a16="http://schemas.microsoft.com/office/drawing/2014/main" id="{8DB81A5D-32A6-4EED-9A2E-3016B1100B8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69239" y="1676400"/>
            <a:ext cx="2227390" cy="2227390"/>
          </a:xfrm>
          <a:prstGeom prst="rect">
            <a:avLst/>
          </a:prstGeom>
        </p:spPr>
      </p:pic>
    </p:spTree>
    <p:extLst>
      <p:ext uri="{BB962C8B-B14F-4D97-AF65-F5344CB8AC3E}">
        <p14:creationId xmlns:p14="http://schemas.microsoft.com/office/powerpoint/2010/main" val="1345745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00571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8"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4396738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81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848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6/11/2024</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046423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6/11/2024</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953759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6/11/2024</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14149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6/11/2024</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706486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6/11/2024</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183400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189" indent="0">
              <a:buNone/>
              <a:defRPr>
                <a:latin typeface="Consolas" panose="020B0609020204030204" pitchFamily="49" charset="0"/>
                <a:cs typeface="Consolas" panose="020B0609020204030204" pitchFamily="49" charset="0"/>
              </a:defRPr>
            </a:lvl2pPr>
            <a:lvl3pPr marL="914377" indent="0">
              <a:buNone/>
              <a:defRPr>
                <a:latin typeface="Consolas" panose="020B0609020204030204" pitchFamily="49" charset="0"/>
                <a:cs typeface="Consolas" panose="020B0609020204030204" pitchFamily="49" charset="0"/>
              </a:defRPr>
            </a:lvl3pPr>
            <a:lvl4pPr marL="1371566" indent="0">
              <a:buNone/>
              <a:defRPr>
                <a:latin typeface="Consolas" panose="020B0609020204030204" pitchFamily="49" charset="0"/>
                <a:cs typeface="Consolas" panose="020B0609020204030204" pitchFamily="49" charset="0"/>
              </a:defRPr>
            </a:lvl4pPr>
            <a:lvl5pPr marL="1828754"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6/11/2024</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212057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6/11/2024</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91077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6/11/2024</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421160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6/11/2024</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34352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6/11/2024</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617766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6/11/2024</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534349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2"/>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5158583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2385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6/11/2024</a:t>
            </a:fld>
            <a:endParaRPr lang="en-US"/>
          </a:p>
        </p:txBody>
      </p:sp>
      <p:sp>
        <p:nvSpPr>
          <p:cNvPr id="3" name="TextBox 2">
            <a:extLst>
              <a:ext uri="{FF2B5EF4-FFF2-40B4-BE49-F238E27FC236}">
                <a16:creationId xmlns:a16="http://schemas.microsoft.com/office/drawing/2014/main" id="{81CF40BF-9473-48C0-B2DA-0EC007640E6D}"/>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5048250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3">
            <a:extLst>
              <a:ext uri="{FF2B5EF4-FFF2-40B4-BE49-F238E27FC236}">
                <a16:creationId xmlns:a16="http://schemas.microsoft.com/office/drawing/2014/main" id="{6AE71BBB-0B62-2C36-5690-EF5323B028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6/11/2024</a:t>
            </a:fld>
            <a:endParaRPr lang="en-US" dirty="0"/>
          </a:p>
        </p:txBody>
      </p:sp>
      <p:sp>
        <p:nvSpPr>
          <p:cNvPr id="12" name="Slide Number Placeholder 5">
            <a:extLst>
              <a:ext uri="{FF2B5EF4-FFF2-40B4-BE49-F238E27FC236}">
                <a16:creationId xmlns:a16="http://schemas.microsoft.com/office/drawing/2014/main" id="{E9C23072-04A5-1225-EA89-7B60DAE7E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75AAF317-47AF-5375-417C-2195650505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1209786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7C186FF6-9AF3-55AA-34CD-E5F43D04A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6/11/2024</a:t>
            </a:fld>
            <a:endParaRPr lang="en-US" dirty="0"/>
          </a:p>
        </p:txBody>
      </p:sp>
      <p:sp>
        <p:nvSpPr>
          <p:cNvPr id="15" name="Slide Number Placeholder 5">
            <a:extLst>
              <a:ext uri="{FF2B5EF4-FFF2-40B4-BE49-F238E27FC236}">
                <a16:creationId xmlns:a16="http://schemas.microsoft.com/office/drawing/2014/main" id="{B1B27972-D167-F463-44FE-FF39C48F5A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93F20198-4899-B9D2-0D88-F7B7FF9C4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5103973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162E88C8-323B-96B8-CDFD-97DD5B599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6/11/2024</a:t>
            </a:fld>
            <a:endParaRPr lang="en-US" dirty="0"/>
          </a:p>
        </p:txBody>
      </p:sp>
      <p:sp>
        <p:nvSpPr>
          <p:cNvPr id="9" name="Slide Number Placeholder 5">
            <a:extLst>
              <a:ext uri="{FF2B5EF4-FFF2-40B4-BE49-F238E27FC236}">
                <a16:creationId xmlns:a16="http://schemas.microsoft.com/office/drawing/2014/main" id="{1842DF61-A1B1-F58A-9D60-719574A74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D0AD9416-E8B3-5C75-2185-2BB3C1F85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Tree>
    <p:extLst>
      <p:ext uri="{BB962C8B-B14F-4D97-AF65-F5344CB8AC3E}">
        <p14:creationId xmlns:p14="http://schemas.microsoft.com/office/powerpoint/2010/main" val="22009400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4C79E9E2-A6F8-846D-C6DA-81D1DECBDA8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6/11/2024</a:t>
            </a:fld>
            <a:endParaRPr lang="en-US" dirty="0"/>
          </a:p>
        </p:txBody>
      </p:sp>
      <p:sp>
        <p:nvSpPr>
          <p:cNvPr id="17" name="Slide Number Placeholder 5">
            <a:extLst>
              <a:ext uri="{FF2B5EF4-FFF2-40B4-BE49-F238E27FC236}">
                <a16:creationId xmlns:a16="http://schemas.microsoft.com/office/drawing/2014/main" id="{BFFB32AC-E9AE-E9E5-873A-D999EC9731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8" name="Footer Placeholder 4">
            <a:extLst>
              <a:ext uri="{FF2B5EF4-FFF2-40B4-BE49-F238E27FC236}">
                <a16:creationId xmlns:a16="http://schemas.microsoft.com/office/drawing/2014/main" id="{C9900337-AE80-0D57-85F3-AB505CAAFC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1410144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3E0D530A-CC97-A480-C426-60711DE32025}"/>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6/11/2024</a:t>
            </a:fld>
            <a:endParaRPr lang="en-US" dirty="0"/>
          </a:p>
        </p:txBody>
      </p:sp>
      <p:sp>
        <p:nvSpPr>
          <p:cNvPr id="15" name="Slide Number Placeholder 5">
            <a:extLst>
              <a:ext uri="{FF2B5EF4-FFF2-40B4-BE49-F238E27FC236}">
                <a16:creationId xmlns:a16="http://schemas.microsoft.com/office/drawing/2014/main" id="{43700C0C-011A-A6FB-D40C-FFE5332FAD36}"/>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483CE1CB-068A-F99E-8465-B79F69FBCE7A}"/>
              </a:ext>
            </a:extLst>
          </p:cNvPr>
          <p:cNvSpPr>
            <a:spLocks noGrp="1"/>
          </p:cNvSpPr>
          <p:nvPr>
            <p:ph type="ftr" sz="quarter" idx="12"/>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068158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11" name="Date Placeholder 3">
            <a:extLst>
              <a:ext uri="{FF2B5EF4-FFF2-40B4-BE49-F238E27FC236}">
                <a16:creationId xmlns:a16="http://schemas.microsoft.com/office/drawing/2014/main" id="{EBF21ADD-A124-149D-DC7D-A887B0597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6/11/2024</a:t>
            </a:fld>
            <a:endParaRPr lang="en-US" dirty="0"/>
          </a:p>
        </p:txBody>
      </p:sp>
      <p:sp>
        <p:nvSpPr>
          <p:cNvPr id="12" name="Slide Number Placeholder 5">
            <a:extLst>
              <a:ext uri="{FF2B5EF4-FFF2-40B4-BE49-F238E27FC236}">
                <a16:creationId xmlns:a16="http://schemas.microsoft.com/office/drawing/2014/main" id="{46204276-A4C7-4B4C-FC6B-247212CF7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1DB05365-69E2-F0D6-10A1-32FCCC4DB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985375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Date Placeholder 3">
            <a:extLst>
              <a:ext uri="{FF2B5EF4-FFF2-40B4-BE49-F238E27FC236}">
                <a16:creationId xmlns:a16="http://schemas.microsoft.com/office/drawing/2014/main" id="{BEADE2EC-63A3-D4CC-59EE-C6C4B8BEB3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6/11/2024</a:t>
            </a:fld>
            <a:endParaRPr lang="en-US" dirty="0"/>
          </a:p>
        </p:txBody>
      </p:sp>
      <p:sp>
        <p:nvSpPr>
          <p:cNvPr id="12" name="Slide Number Placeholder 5">
            <a:extLst>
              <a:ext uri="{FF2B5EF4-FFF2-40B4-BE49-F238E27FC236}">
                <a16:creationId xmlns:a16="http://schemas.microsoft.com/office/drawing/2014/main" id="{50CB73A0-3DED-A99C-EA76-783C4685D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094740AC-BEC3-382C-D9F4-64DA4EDC44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3409789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6/11/2024</a:t>
            </a:fld>
            <a:endParaRPr lang="en-US" dirty="0"/>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0461896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9C23FC59-FB1C-7F65-68F4-B1CD3C08A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6/11/2024</a:t>
            </a:fld>
            <a:endParaRPr lang="en-US" dirty="0"/>
          </a:p>
        </p:txBody>
      </p:sp>
      <p:sp>
        <p:nvSpPr>
          <p:cNvPr id="11" name="Slide Number Placeholder 5">
            <a:extLst>
              <a:ext uri="{FF2B5EF4-FFF2-40B4-BE49-F238E27FC236}">
                <a16:creationId xmlns:a16="http://schemas.microsoft.com/office/drawing/2014/main" id="{25BB8C20-7A20-11E2-3141-6DACDEA75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2FD9D82C-5B87-581A-BFBC-55501E76B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5967643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6D6D6F81-CD8D-995D-7E8B-AF1D580EE2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6/11/2024</a:t>
            </a:fld>
            <a:endParaRPr lang="en-US" dirty="0"/>
          </a:p>
        </p:txBody>
      </p:sp>
      <p:sp>
        <p:nvSpPr>
          <p:cNvPr id="9" name="Footer Placeholder 4">
            <a:extLst>
              <a:ext uri="{FF2B5EF4-FFF2-40B4-BE49-F238E27FC236}">
                <a16:creationId xmlns:a16="http://schemas.microsoft.com/office/drawing/2014/main" id="{78C9F5CD-F90A-031E-8CB3-BD3020F020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4372706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275970A8-43FF-8827-CAC3-94A0DBD2E35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6/11/2024</a:t>
            </a:fld>
            <a:endParaRPr lang="en-US" dirty="0"/>
          </a:p>
        </p:txBody>
      </p:sp>
      <p:sp>
        <p:nvSpPr>
          <p:cNvPr id="13" name="Slide Number Placeholder 5">
            <a:extLst>
              <a:ext uri="{FF2B5EF4-FFF2-40B4-BE49-F238E27FC236}">
                <a16:creationId xmlns:a16="http://schemas.microsoft.com/office/drawing/2014/main" id="{668F49FD-AE38-A28D-CDAE-0CA36B3B34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FA261BE7-C200-8C53-7C48-875F04BA3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0227052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D3853D4E-C719-83FF-BCA6-5CA8DF5B1DD0}"/>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6/11/2024</a:t>
            </a:fld>
            <a:endParaRPr lang="en-US" dirty="0"/>
          </a:p>
        </p:txBody>
      </p:sp>
      <p:sp>
        <p:nvSpPr>
          <p:cNvPr id="13" name="Slide Number Placeholder 5">
            <a:extLst>
              <a:ext uri="{FF2B5EF4-FFF2-40B4-BE49-F238E27FC236}">
                <a16:creationId xmlns:a16="http://schemas.microsoft.com/office/drawing/2014/main" id="{85453491-969D-5A8B-6EE7-6C2FD0A48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C0B897A6-1AE0-A8E9-5702-B2D8CED0B3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8226486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49149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2808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6591300" cy="2852737"/>
          </a:xfrm>
        </p:spPr>
        <p:txBody>
          <a:bodyPr lIns="0" tIns="0" rIns="0" bIns="0"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65913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79869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lIns="0" tIns="0"/>
          <a:lstStyle/>
          <a:p>
            <a:r>
              <a:rPr lang="en-US"/>
              <a:t>Click to edit Master title style</a:t>
            </a:r>
          </a:p>
        </p:txBody>
      </p:sp>
    </p:spTree>
    <p:extLst>
      <p:ext uri="{BB962C8B-B14F-4D97-AF65-F5344CB8AC3E}">
        <p14:creationId xmlns:p14="http://schemas.microsoft.com/office/powerpoint/2010/main" val="29870421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13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0122846"/>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heme" Target="../theme/theme2.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6" Type="http://schemas.openxmlformats.org/officeDocument/2006/relationships/image" Target="../media/image4.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theme" Target="../theme/theme3.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2" r:id="rId10"/>
    <p:sldLayoutId id="2147483673" r:id="rId11"/>
    <p:sldLayoutId id="2147483674" r:id="rId12"/>
    <p:sldLayoutId id="2147483676" r:id="rId13"/>
    <p:sldLayoutId id="2147483677" r:id="rId14"/>
    <p:sldLayoutId id="2147483679" r:id="rId15"/>
    <p:sldLayoutId id="2147483785" r:id="rId16"/>
    <p:sldLayoutId id="2147483786" r:id="rId17"/>
    <p:sldLayoutId id="2147483788" r:id="rId18"/>
    <p:sldLayoutId id="2147483789" r:id="rId19"/>
    <p:sldLayoutId id="214748380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6/11/2024</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774013532"/>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1" r:id="rId7"/>
    <p:sldLayoutId id="2147483802" r:id="rId8"/>
    <p:sldLayoutId id="2147483803" r:id="rId9"/>
    <p:sldLayoutId id="2147483804" r:id="rId10"/>
    <p:sldLayoutId id="2147483805" r:id="rId11"/>
    <p:sldLayoutId id="2147483807" r:id="rId12"/>
    <p:sldLayoutId id="2147483808" r:id="rId13"/>
    <p:sldLayoutId id="2147483810" r:id="rId14"/>
  </p:sldLayoutIdLst>
  <p:txStyles>
    <p:titleStyle>
      <a:lvl1pPr algn="l" defTabSz="914377"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6/11/2024</a:t>
            </a:fld>
            <a:endParaRPr lang="en-US" dirty="0"/>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7" name="Footer Placeholder 4">
            <a:extLst>
              <a:ext uri="{FF2B5EF4-FFF2-40B4-BE49-F238E27FC236}">
                <a16:creationId xmlns:a16="http://schemas.microsoft.com/office/drawing/2014/main" id="{39023C55-9721-F880-B3B9-F68F06F860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03022470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7" r:id="rId4"/>
    <p:sldLayoutId id="2147483838" r:id="rId5"/>
    <p:sldLayoutId id="2147483839" r:id="rId6"/>
    <p:sldLayoutId id="2147483841" r:id="rId7"/>
    <p:sldLayoutId id="2147483842" r:id="rId8"/>
    <p:sldLayoutId id="2147483843" r:id="rId9"/>
    <p:sldLayoutId id="2147483846" r:id="rId10"/>
    <p:sldLayoutId id="2147483847" r:id="rId11"/>
    <p:sldLayoutId id="2147483848" r:id="rId12"/>
    <p:sldLayoutId id="2147483849" r:id="rId13"/>
    <p:sldLayoutId id="2147483850" r:id="rId14"/>
  </p:sldLayoutIdLst>
  <p:txStyles>
    <p:titleStyle>
      <a:lvl1pPr algn="l" defTabSz="914400" rtl="0" eaLnBrk="1" latinLnBrk="0" hangingPunct="1">
        <a:lnSpc>
          <a:spcPct val="90000"/>
        </a:lnSpc>
        <a:spcBef>
          <a:spcPct val="0"/>
        </a:spcBef>
        <a:buNone/>
        <a:defRPr sz="4400" b="0" i="0" kern="120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50000">
              <a:srgbClr val="F0E5F6"/>
            </a:gs>
            <a:gs pos="0">
              <a:srgbClr val="FCE7F8"/>
            </a:gs>
            <a:gs pos="100000">
              <a:srgbClr val="EDEAF7"/>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609600" y="609599"/>
            <a:ext cx="10972800" cy="822960"/>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609600" y="1825624"/>
            <a:ext cx="10972800" cy="44227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36648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Lst>
  <p:txStyles>
    <p:titleStyle>
      <a:lvl1pPr algn="l" defTabSz="914400" rtl="0" eaLnBrk="1" latinLnBrk="0" hangingPunct="1">
        <a:lnSpc>
          <a:spcPct val="90000"/>
        </a:lnSpc>
        <a:spcBef>
          <a:spcPct val="0"/>
        </a:spcBef>
        <a:buNone/>
        <a:defRPr sz="4400" b="0" i="0" kern="1200" spc="-50" baseline="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92">
          <p15:clr>
            <a:srgbClr val="F26B43"/>
          </p15:clr>
        </p15:guide>
        <p15:guide id="4" pos="192">
          <p15:clr>
            <a:srgbClr val="F26B43"/>
          </p15:clr>
        </p15:guide>
        <p15:guide id="5" pos="7488">
          <p15:clr>
            <a:srgbClr val="F26B43"/>
          </p15:clr>
        </p15:guide>
        <p15:guide id="6" orient="horz" pos="4128">
          <p15:clr>
            <a:srgbClr val="F26B43"/>
          </p15:clr>
        </p15:guide>
        <p15:guide id="7" pos="384">
          <p15:clr>
            <a:srgbClr val="F26B43"/>
          </p15:clr>
        </p15:guide>
        <p15:guide id="8" orient="horz" pos="384">
          <p15:clr>
            <a:srgbClr val="F26B43"/>
          </p15:clr>
        </p15:guide>
        <p15:guide id="9" pos="7296">
          <p15:clr>
            <a:srgbClr val="F26B43"/>
          </p15:clr>
        </p15:guide>
        <p15:guide id="10" orient="horz" pos="3936">
          <p15:clr>
            <a:srgbClr val="F26B43"/>
          </p15:clr>
        </p15:guide>
        <p15:guide id="11" orient="horz" pos="12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42.xml"/><Relationship Id="rId4" Type="http://schemas.openxmlformats.org/officeDocument/2006/relationships/image" Target="../media/image53.svg"/></Relationships>
</file>

<file path=ppt/slides/_rels/slide1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microsoft.com/office/2007/relationships/hdphoto" Target="../media/hdphoto4.wdp"/><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emf"/><Relationship Id="rId7"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65.png"/><Relationship Id="rId5" Type="http://schemas.openxmlformats.org/officeDocument/2006/relationships/image" Target="../media/image64.emf"/><Relationship Id="rId4" Type="http://schemas.openxmlformats.org/officeDocument/2006/relationships/image" Target="../media/image63.emf"/></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gif"/><Relationship Id="rId7"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54.emf"/><Relationship Id="rId5" Type="http://schemas.openxmlformats.org/officeDocument/2006/relationships/image" Target="../media/image72.png"/><Relationship Id="rId4" Type="http://schemas.openxmlformats.org/officeDocument/2006/relationships/image" Target="../media/image71.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9.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83.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microsoft.com/office/2007/relationships/hdphoto" Target="../media/hdphoto5.wdp"/><Relationship Id="rId5" Type="http://schemas.openxmlformats.org/officeDocument/2006/relationships/image" Target="../media/image85.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88.png"/><Relationship Id="rId4" Type="http://schemas.openxmlformats.org/officeDocument/2006/relationships/image" Target="../media/image87.png"/></Relationships>
</file>

<file path=ppt/slides/_rels/slide31.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17" Type="http://schemas.openxmlformats.org/officeDocument/2006/relationships/image" Target="../media/image103.png"/><Relationship Id="rId2" Type="http://schemas.openxmlformats.org/officeDocument/2006/relationships/notesSlide" Target="../notesSlides/notesSlide20.xml"/><Relationship Id="rId16" Type="http://schemas.openxmlformats.org/officeDocument/2006/relationships/image" Target="../media/image102.svg"/><Relationship Id="rId20" Type="http://schemas.openxmlformats.org/officeDocument/2006/relationships/image" Target="../media/image106.svg"/><Relationship Id="rId1" Type="http://schemas.openxmlformats.org/officeDocument/2006/relationships/slideLayout" Target="../slideLayouts/slideLayout14.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svg"/><Relationship Id="rId15" Type="http://schemas.openxmlformats.org/officeDocument/2006/relationships/image" Target="../media/image101.png"/><Relationship Id="rId10" Type="http://schemas.openxmlformats.org/officeDocument/2006/relationships/image" Target="../media/image96.sv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svg"/></Relationships>
</file>

<file path=ppt/slides/_rels/slide32.xml.rels><?xml version="1.0" encoding="UTF-8" standalone="yes"?>
<Relationships xmlns="http://schemas.openxmlformats.org/package/2006/relationships"><Relationship Id="rId8" Type="http://schemas.openxmlformats.org/officeDocument/2006/relationships/image" Target="../media/image112.jpeg"/><Relationship Id="rId13" Type="http://schemas.openxmlformats.org/officeDocument/2006/relationships/image" Target="../media/image117.png"/><Relationship Id="rId18" Type="http://schemas.openxmlformats.org/officeDocument/2006/relationships/image" Target="../media/image122.png"/><Relationship Id="rId26" Type="http://schemas.openxmlformats.org/officeDocument/2006/relationships/image" Target="../media/image130.jpeg"/><Relationship Id="rId3" Type="http://schemas.openxmlformats.org/officeDocument/2006/relationships/image" Target="../media/image107.png"/><Relationship Id="rId21" Type="http://schemas.openxmlformats.org/officeDocument/2006/relationships/image" Target="../media/image125.png"/><Relationship Id="rId7" Type="http://schemas.openxmlformats.org/officeDocument/2006/relationships/image" Target="../media/image111.jpeg"/><Relationship Id="rId12" Type="http://schemas.openxmlformats.org/officeDocument/2006/relationships/image" Target="../media/image116.jpeg"/><Relationship Id="rId17" Type="http://schemas.openxmlformats.org/officeDocument/2006/relationships/image" Target="../media/image121.png"/><Relationship Id="rId25" Type="http://schemas.openxmlformats.org/officeDocument/2006/relationships/image" Target="../media/image129.png"/><Relationship Id="rId2" Type="http://schemas.openxmlformats.org/officeDocument/2006/relationships/notesSlide" Target="../notesSlides/notesSlide21.xml"/><Relationship Id="rId16" Type="http://schemas.openxmlformats.org/officeDocument/2006/relationships/image" Target="../media/image120.png"/><Relationship Id="rId20" Type="http://schemas.openxmlformats.org/officeDocument/2006/relationships/image" Target="../media/image124.png"/><Relationship Id="rId29" Type="http://schemas.openxmlformats.org/officeDocument/2006/relationships/image" Target="../media/image133.png"/><Relationship Id="rId1" Type="http://schemas.openxmlformats.org/officeDocument/2006/relationships/slideLayout" Target="../slideLayouts/slideLayout43.xml"/><Relationship Id="rId6" Type="http://schemas.openxmlformats.org/officeDocument/2006/relationships/image" Target="../media/image110.jpeg"/><Relationship Id="rId11" Type="http://schemas.openxmlformats.org/officeDocument/2006/relationships/image" Target="../media/image115.jpeg"/><Relationship Id="rId24" Type="http://schemas.openxmlformats.org/officeDocument/2006/relationships/image" Target="../media/image128.jpeg"/><Relationship Id="rId5" Type="http://schemas.openxmlformats.org/officeDocument/2006/relationships/image" Target="../media/image109.png"/><Relationship Id="rId15" Type="http://schemas.openxmlformats.org/officeDocument/2006/relationships/image" Target="../media/image119.png"/><Relationship Id="rId23" Type="http://schemas.openxmlformats.org/officeDocument/2006/relationships/image" Target="../media/image127.png"/><Relationship Id="rId28" Type="http://schemas.openxmlformats.org/officeDocument/2006/relationships/image" Target="../media/image132.png"/><Relationship Id="rId10" Type="http://schemas.openxmlformats.org/officeDocument/2006/relationships/image" Target="../media/image114.png"/><Relationship Id="rId19" Type="http://schemas.openxmlformats.org/officeDocument/2006/relationships/image" Target="../media/image123.png"/><Relationship Id="rId31" Type="http://schemas.openxmlformats.org/officeDocument/2006/relationships/image" Target="../media/image135.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jpeg"/><Relationship Id="rId22" Type="http://schemas.openxmlformats.org/officeDocument/2006/relationships/image" Target="../media/image126.svg"/><Relationship Id="rId27" Type="http://schemas.openxmlformats.org/officeDocument/2006/relationships/image" Target="../media/image131.png"/><Relationship Id="rId30" Type="http://schemas.openxmlformats.org/officeDocument/2006/relationships/image" Target="../media/image134.png"/></Relationships>
</file>

<file path=ppt/slides/_rels/slide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xml"/><Relationship Id="rId1" Type="http://schemas.openxmlformats.org/officeDocument/2006/relationships/slideLayout" Target="../slideLayouts/slideLayout38.xml"/><Relationship Id="rId5" Type="http://schemas.openxmlformats.org/officeDocument/2006/relationships/image" Target="../media/image138.png"/><Relationship Id="rId4" Type="http://schemas.openxmlformats.org/officeDocument/2006/relationships/image" Target="../media/image137.png"/></Relationships>
</file>

<file path=ppt/slides/_rels/slide34.xml.rels><?xml version="1.0" encoding="UTF-8" standalone="yes"?>
<Relationships xmlns="http://schemas.openxmlformats.org/package/2006/relationships"><Relationship Id="rId13" Type="http://schemas.openxmlformats.org/officeDocument/2006/relationships/image" Target="../media/image149.png"/><Relationship Id="rId18" Type="http://schemas.openxmlformats.org/officeDocument/2006/relationships/image" Target="../media/image154.png"/><Relationship Id="rId26" Type="http://schemas.openxmlformats.org/officeDocument/2006/relationships/image" Target="../media/image162.png"/><Relationship Id="rId39" Type="http://schemas.openxmlformats.org/officeDocument/2006/relationships/image" Target="../media/image175.png"/><Relationship Id="rId21" Type="http://schemas.openxmlformats.org/officeDocument/2006/relationships/image" Target="../media/image157.png"/><Relationship Id="rId34" Type="http://schemas.openxmlformats.org/officeDocument/2006/relationships/image" Target="../media/image170.png"/><Relationship Id="rId42" Type="http://schemas.openxmlformats.org/officeDocument/2006/relationships/image" Target="../media/image178.png"/><Relationship Id="rId47" Type="http://schemas.openxmlformats.org/officeDocument/2006/relationships/image" Target="../media/image183.png"/><Relationship Id="rId50" Type="http://schemas.openxmlformats.org/officeDocument/2006/relationships/image" Target="../media/image186.png"/><Relationship Id="rId55" Type="http://schemas.openxmlformats.org/officeDocument/2006/relationships/image" Target="../media/image191.png"/><Relationship Id="rId7" Type="http://schemas.openxmlformats.org/officeDocument/2006/relationships/image" Target="../media/image143.png"/><Relationship Id="rId2" Type="http://schemas.openxmlformats.org/officeDocument/2006/relationships/notesSlide" Target="../notesSlides/notesSlide23.xml"/><Relationship Id="rId16" Type="http://schemas.openxmlformats.org/officeDocument/2006/relationships/image" Target="../media/image152.png"/><Relationship Id="rId29" Type="http://schemas.openxmlformats.org/officeDocument/2006/relationships/image" Target="../media/image165.png"/><Relationship Id="rId11" Type="http://schemas.openxmlformats.org/officeDocument/2006/relationships/image" Target="../media/image147.png"/><Relationship Id="rId24" Type="http://schemas.openxmlformats.org/officeDocument/2006/relationships/image" Target="../media/image160.png"/><Relationship Id="rId32" Type="http://schemas.openxmlformats.org/officeDocument/2006/relationships/image" Target="../media/image168.png"/><Relationship Id="rId37" Type="http://schemas.openxmlformats.org/officeDocument/2006/relationships/image" Target="../media/image173.png"/><Relationship Id="rId40" Type="http://schemas.openxmlformats.org/officeDocument/2006/relationships/image" Target="../media/image176.png"/><Relationship Id="rId45" Type="http://schemas.openxmlformats.org/officeDocument/2006/relationships/image" Target="../media/image181.png"/><Relationship Id="rId53" Type="http://schemas.openxmlformats.org/officeDocument/2006/relationships/image" Target="../media/image189.png"/><Relationship Id="rId5" Type="http://schemas.openxmlformats.org/officeDocument/2006/relationships/image" Target="../media/image141.png"/><Relationship Id="rId10" Type="http://schemas.openxmlformats.org/officeDocument/2006/relationships/image" Target="../media/image146.png"/><Relationship Id="rId19" Type="http://schemas.openxmlformats.org/officeDocument/2006/relationships/image" Target="../media/image155.png"/><Relationship Id="rId31" Type="http://schemas.openxmlformats.org/officeDocument/2006/relationships/image" Target="../media/image167.png"/><Relationship Id="rId44" Type="http://schemas.openxmlformats.org/officeDocument/2006/relationships/image" Target="../media/image180.png"/><Relationship Id="rId52" Type="http://schemas.openxmlformats.org/officeDocument/2006/relationships/image" Target="../media/image188.pn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50.png"/><Relationship Id="rId22" Type="http://schemas.openxmlformats.org/officeDocument/2006/relationships/image" Target="../media/image158.png"/><Relationship Id="rId27" Type="http://schemas.openxmlformats.org/officeDocument/2006/relationships/image" Target="../media/image163.png"/><Relationship Id="rId30" Type="http://schemas.openxmlformats.org/officeDocument/2006/relationships/image" Target="../media/image166.png"/><Relationship Id="rId35" Type="http://schemas.openxmlformats.org/officeDocument/2006/relationships/image" Target="../media/image171.png"/><Relationship Id="rId43" Type="http://schemas.openxmlformats.org/officeDocument/2006/relationships/image" Target="../media/image179.png"/><Relationship Id="rId48" Type="http://schemas.openxmlformats.org/officeDocument/2006/relationships/image" Target="../media/image184.png"/><Relationship Id="rId8" Type="http://schemas.openxmlformats.org/officeDocument/2006/relationships/image" Target="../media/image144.png"/><Relationship Id="rId51" Type="http://schemas.openxmlformats.org/officeDocument/2006/relationships/image" Target="../media/image187.png"/><Relationship Id="rId3" Type="http://schemas.openxmlformats.org/officeDocument/2006/relationships/image" Target="../media/image139.png"/><Relationship Id="rId12" Type="http://schemas.openxmlformats.org/officeDocument/2006/relationships/image" Target="../media/image148.png"/><Relationship Id="rId17" Type="http://schemas.openxmlformats.org/officeDocument/2006/relationships/image" Target="../media/image153.png"/><Relationship Id="rId25" Type="http://schemas.openxmlformats.org/officeDocument/2006/relationships/image" Target="../media/image161.png"/><Relationship Id="rId33" Type="http://schemas.openxmlformats.org/officeDocument/2006/relationships/image" Target="../media/image169.png"/><Relationship Id="rId38" Type="http://schemas.openxmlformats.org/officeDocument/2006/relationships/image" Target="../media/image174.png"/><Relationship Id="rId46" Type="http://schemas.openxmlformats.org/officeDocument/2006/relationships/image" Target="../media/image182.png"/><Relationship Id="rId20" Type="http://schemas.openxmlformats.org/officeDocument/2006/relationships/image" Target="../media/image156.png"/><Relationship Id="rId41" Type="http://schemas.openxmlformats.org/officeDocument/2006/relationships/image" Target="../media/image177.png"/><Relationship Id="rId54" Type="http://schemas.openxmlformats.org/officeDocument/2006/relationships/image" Target="../media/image190.png"/><Relationship Id="rId1" Type="http://schemas.openxmlformats.org/officeDocument/2006/relationships/slideLayout" Target="../slideLayouts/slideLayout37.xml"/><Relationship Id="rId6" Type="http://schemas.openxmlformats.org/officeDocument/2006/relationships/image" Target="../media/image142.png"/><Relationship Id="rId15" Type="http://schemas.openxmlformats.org/officeDocument/2006/relationships/image" Target="../media/image151.png"/><Relationship Id="rId23" Type="http://schemas.openxmlformats.org/officeDocument/2006/relationships/image" Target="../media/image159.png"/><Relationship Id="rId28" Type="http://schemas.openxmlformats.org/officeDocument/2006/relationships/image" Target="../media/image164.png"/><Relationship Id="rId36" Type="http://schemas.openxmlformats.org/officeDocument/2006/relationships/image" Target="../media/image172.png"/><Relationship Id="rId49" Type="http://schemas.openxmlformats.org/officeDocument/2006/relationships/image" Target="../media/image18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23.png"/><Relationship Id="rId18" Type="http://schemas.openxmlformats.org/officeDocument/2006/relationships/image" Target="../media/image33.svg"/><Relationship Id="rId26" Type="http://schemas.openxmlformats.org/officeDocument/2006/relationships/image" Target="../media/image200.svg"/><Relationship Id="rId3" Type="http://schemas.openxmlformats.org/officeDocument/2006/relationships/image" Target="../media/image26.png"/><Relationship Id="rId21" Type="http://schemas.openxmlformats.org/officeDocument/2006/relationships/image" Target="../media/image195.png"/><Relationship Id="rId7" Type="http://schemas.openxmlformats.org/officeDocument/2006/relationships/image" Target="../media/image34.png"/><Relationship Id="rId12" Type="http://schemas.microsoft.com/office/2007/relationships/hdphoto" Target="../media/hdphoto6.wdp"/><Relationship Id="rId17" Type="http://schemas.openxmlformats.org/officeDocument/2006/relationships/image" Target="../media/image32.png"/><Relationship Id="rId25" Type="http://schemas.openxmlformats.org/officeDocument/2006/relationships/image" Target="../media/image199.png"/><Relationship Id="rId2" Type="http://schemas.openxmlformats.org/officeDocument/2006/relationships/image" Target="../media/image25.emf"/><Relationship Id="rId16" Type="http://schemas.microsoft.com/office/2007/relationships/hdphoto" Target="../media/hdphoto7.wdp"/><Relationship Id="rId20" Type="http://schemas.microsoft.com/office/2007/relationships/hdphoto" Target="../media/hdphoto8.wdp"/><Relationship Id="rId29" Type="http://schemas.openxmlformats.org/officeDocument/2006/relationships/image" Target="../media/image203.png"/><Relationship Id="rId1" Type="http://schemas.openxmlformats.org/officeDocument/2006/relationships/slideLayout" Target="../slideLayouts/slideLayout19.xml"/><Relationship Id="rId6" Type="http://schemas.openxmlformats.org/officeDocument/2006/relationships/image" Target="../media/image31.svg"/><Relationship Id="rId11" Type="http://schemas.openxmlformats.org/officeDocument/2006/relationships/image" Target="../media/image192.png"/><Relationship Id="rId24" Type="http://schemas.openxmlformats.org/officeDocument/2006/relationships/image" Target="../media/image198.svg"/><Relationship Id="rId5" Type="http://schemas.openxmlformats.org/officeDocument/2006/relationships/image" Target="../media/image30.png"/><Relationship Id="rId15" Type="http://schemas.openxmlformats.org/officeDocument/2006/relationships/image" Target="../media/image193.png"/><Relationship Id="rId23" Type="http://schemas.openxmlformats.org/officeDocument/2006/relationships/image" Target="../media/image197.png"/><Relationship Id="rId28" Type="http://schemas.openxmlformats.org/officeDocument/2006/relationships/image" Target="../media/image202.svg"/><Relationship Id="rId10" Type="http://schemas.openxmlformats.org/officeDocument/2006/relationships/image" Target="../media/image29.svg"/><Relationship Id="rId19" Type="http://schemas.openxmlformats.org/officeDocument/2006/relationships/image" Target="../media/image194.png"/><Relationship Id="rId4" Type="http://schemas.openxmlformats.org/officeDocument/2006/relationships/image" Target="../media/image27.svg"/><Relationship Id="rId9" Type="http://schemas.openxmlformats.org/officeDocument/2006/relationships/image" Target="../media/image28.png"/><Relationship Id="rId14" Type="http://schemas.openxmlformats.org/officeDocument/2006/relationships/image" Target="../media/image24.svg"/><Relationship Id="rId22" Type="http://schemas.openxmlformats.org/officeDocument/2006/relationships/image" Target="../media/image196.svg"/><Relationship Id="rId27" Type="http://schemas.openxmlformats.org/officeDocument/2006/relationships/image" Target="../media/image201.png"/><Relationship Id="rId30" Type="http://schemas.openxmlformats.org/officeDocument/2006/relationships/image" Target="../media/image204.png"/></Relationships>
</file>

<file path=ppt/slides/_rels/slide39.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23.png"/><Relationship Id="rId18" Type="http://schemas.openxmlformats.org/officeDocument/2006/relationships/image" Target="../media/image33.svg"/><Relationship Id="rId26" Type="http://schemas.openxmlformats.org/officeDocument/2006/relationships/image" Target="../media/image210.svg"/><Relationship Id="rId3" Type="http://schemas.openxmlformats.org/officeDocument/2006/relationships/image" Target="../media/image26.png"/><Relationship Id="rId21" Type="http://schemas.openxmlformats.org/officeDocument/2006/relationships/image" Target="../media/image205.png"/><Relationship Id="rId7" Type="http://schemas.openxmlformats.org/officeDocument/2006/relationships/image" Target="../media/image34.png"/><Relationship Id="rId12" Type="http://schemas.microsoft.com/office/2007/relationships/hdphoto" Target="../media/hdphoto6.wdp"/><Relationship Id="rId17" Type="http://schemas.openxmlformats.org/officeDocument/2006/relationships/image" Target="../media/image32.png"/><Relationship Id="rId25" Type="http://schemas.openxmlformats.org/officeDocument/2006/relationships/image" Target="../media/image209.png"/><Relationship Id="rId2" Type="http://schemas.openxmlformats.org/officeDocument/2006/relationships/image" Target="../media/image25.emf"/><Relationship Id="rId16" Type="http://schemas.microsoft.com/office/2007/relationships/hdphoto" Target="../media/hdphoto7.wdp"/><Relationship Id="rId20" Type="http://schemas.microsoft.com/office/2007/relationships/hdphoto" Target="../media/hdphoto8.wdp"/><Relationship Id="rId29" Type="http://schemas.openxmlformats.org/officeDocument/2006/relationships/image" Target="../media/image203.png"/><Relationship Id="rId1" Type="http://schemas.openxmlformats.org/officeDocument/2006/relationships/slideLayout" Target="../slideLayouts/slideLayout19.xml"/><Relationship Id="rId6" Type="http://schemas.openxmlformats.org/officeDocument/2006/relationships/image" Target="../media/image31.svg"/><Relationship Id="rId11" Type="http://schemas.openxmlformats.org/officeDocument/2006/relationships/image" Target="../media/image192.png"/><Relationship Id="rId24" Type="http://schemas.openxmlformats.org/officeDocument/2006/relationships/image" Target="../media/image208.svg"/><Relationship Id="rId5" Type="http://schemas.openxmlformats.org/officeDocument/2006/relationships/image" Target="../media/image30.png"/><Relationship Id="rId15" Type="http://schemas.openxmlformats.org/officeDocument/2006/relationships/image" Target="../media/image193.png"/><Relationship Id="rId23" Type="http://schemas.openxmlformats.org/officeDocument/2006/relationships/image" Target="../media/image207.png"/><Relationship Id="rId28" Type="http://schemas.openxmlformats.org/officeDocument/2006/relationships/image" Target="../media/image212.svg"/><Relationship Id="rId10" Type="http://schemas.openxmlformats.org/officeDocument/2006/relationships/image" Target="../media/image29.svg"/><Relationship Id="rId19" Type="http://schemas.openxmlformats.org/officeDocument/2006/relationships/image" Target="../media/image194.png"/><Relationship Id="rId4" Type="http://schemas.openxmlformats.org/officeDocument/2006/relationships/image" Target="../media/image27.svg"/><Relationship Id="rId9" Type="http://schemas.openxmlformats.org/officeDocument/2006/relationships/image" Target="../media/image28.png"/><Relationship Id="rId14" Type="http://schemas.openxmlformats.org/officeDocument/2006/relationships/image" Target="../media/image24.svg"/><Relationship Id="rId22" Type="http://schemas.openxmlformats.org/officeDocument/2006/relationships/image" Target="../media/image206.svg"/><Relationship Id="rId27" Type="http://schemas.openxmlformats.org/officeDocument/2006/relationships/image" Target="../media/image211.png"/><Relationship Id="rId30" Type="http://schemas.openxmlformats.org/officeDocument/2006/relationships/image" Target="../media/image20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214.svg"/><Relationship Id="rId3" Type="http://schemas.openxmlformats.org/officeDocument/2006/relationships/image" Target="../media/image54.emf"/><Relationship Id="rId7" Type="http://schemas.openxmlformats.org/officeDocument/2006/relationships/image" Target="../media/image213.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microsoft.com/office/2007/relationships/hdphoto" Target="../media/hdphoto4.wdp"/><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7.xml"/><Relationship Id="rId1" Type="http://schemas.openxmlformats.org/officeDocument/2006/relationships/slideLayout" Target="../slideLayouts/slideLayout42.xml"/><Relationship Id="rId6" Type="http://schemas.openxmlformats.org/officeDocument/2006/relationships/image" Target="../media/image218.svg"/><Relationship Id="rId5" Type="http://schemas.openxmlformats.org/officeDocument/2006/relationships/image" Target="../media/image217.png"/><Relationship Id="rId4" Type="http://schemas.openxmlformats.org/officeDocument/2006/relationships/image" Target="../media/image216.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notesSlide" Target="../notesSlides/notesSlide29.xml"/><Relationship Id="rId16" Type="http://schemas.openxmlformats.org/officeDocument/2006/relationships/image" Target="../media/image20.svg"/><Relationship Id="rId1" Type="http://schemas.openxmlformats.org/officeDocument/2006/relationships/slideLayout" Target="../slideLayouts/slideLayout4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sv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20.svg"/><Relationship Id="rId1" Type="http://schemas.openxmlformats.org/officeDocument/2006/relationships/slideLayout" Target="../slideLayouts/slideLayout4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7.png"/><Relationship Id="rId3" Type="http://schemas.openxmlformats.org/officeDocument/2006/relationships/image" Target="../media/image23.png"/><Relationship Id="rId21" Type="http://schemas.microsoft.com/office/2007/relationships/hdphoto" Target="../media/hdphoto3.wdp"/><Relationship Id="rId7" Type="http://schemas.openxmlformats.org/officeDocument/2006/relationships/image" Target="../media/image27.svg"/><Relationship Id="rId12" Type="http://schemas.openxmlformats.org/officeDocument/2006/relationships/image" Target="../media/image32.png"/><Relationship Id="rId17" Type="http://schemas.microsoft.com/office/2007/relationships/hdphoto" Target="../media/hdphoto1.wdp"/><Relationship Id="rId2" Type="http://schemas.openxmlformats.org/officeDocument/2006/relationships/notesSlide" Target="../notesSlides/notesSlide2.xml"/><Relationship Id="rId16" Type="http://schemas.openxmlformats.org/officeDocument/2006/relationships/image" Target="../media/image36.png"/><Relationship Id="rId20" Type="http://schemas.openxmlformats.org/officeDocument/2006/relationships/image" Target="../media/image38.png"/><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emf"/><Relationship Id="rId15" Type="http://schemas.openxmlformats.org/officeDocument/2006/relationships/image" Target="../media/image35.svg"/><Relationship Id="rId10" Type="http://schemas.openxmlformats.org/officeDocument/2006/relationships/image" Target="../media/image30.png"/><Relationship Id="rId19" Type="http://schemas.microsoft.com/office/2007/relationships/hdphoto" Target="../media/hdphoto2.wdp"/><Relationship Id="rId4" Type="http://schemas.openxmlformats.org/officeDocument/2006/relationships/image" Target="../media/image24.svg"/><Relationship Id="rId9" Type="http://schemas.openxmlformats.org/officeDocument/2006/relationships/image" Target="../media/image29.svg"/><Relationship Id="rId14"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8.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42.svg"/><Relationship Id="rId11" Type="http://schemas.openxmlformats.org/officeDocument/2006/relationships/image" Target="../media/image25.emf"/><Relationship Id="rId5" Type="http://schemas.openxmlformats.org/officeDocument/2006/relationships/image" Target="../media/image41.png"/><Relationship Id="rId15" Type="http://schemas.openxmlformats.org/officeDocument/2006/relationships/image" Target="../media/image50.sv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49.sv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2.sv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26.png"/><Relationship Id="rId11" Type="http://schemas.openxmlformats.org/officeDocument/2006/relationships/image" Target="../media/image29.svg"/><Relationship Id="rId5" Type="http://schemas.openxmlformats.org/officeDocument/2006/relationships/image" Target="../media/image25.emf"/><Relationship Id="rId10" Type="http://schemas.openxmlformats.org/officeDocument/2006/relationships/image" Target="../media/image28.png"/><Relationship Id="rId4" Type="http://schemas.openxmlformats.org/officeDocument/2006/relationships/image" Target="../media/image24.svg"/><Relationship Id="rId9" Type="http://schemas.openxmlformats.org/officeDocument/2006/relationships/image" Target="../media/image31.sv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t>Introduction to </a:t>
            </a:r>
            <a:br>
              <a:rPr lang="en-US" sz="5400" b="1" dirty="0"/>
            </a:br>
            <a:r>
              <a:rPr lang="en-US" sz="5400" b="1" dirty="0"/>
              <a:t>.NET MAUI</a:t>
            </a:r>
          </a:p>
        </p:txBody>
      </p:sp>
      <p:sp>
        <p:nvSpPr>
          <p:cNvPr id="15" name="TextBox 14">
            <a:extLst>
              <a:ext uri="{FF2B5EF4-FFF2-40B4-BE49-F238E27FC236}">
                <a16:creationId xmlns:a16="http://schemas.microsoft.com/office/drawing/2014/main" id="{F8514073-356B-4236-B7C6-F289E6500D45}"/>
              </a:ext>
            </a:extLst>
          </p:cNvPr>
          <p:cNvSpPr txBox="1"/>
          <p:nvPr/>
        </p:nvSpPr>
        <p:spPr>
          <a:xfrm>
            <a:off x="426161" y="4763876"/>
            <a:ext cx="5966529"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&lt;Name&gt;</a:t>
            </a:r>
          </a:p>
          <a:p>
            <a:r>
              <a:rPr lang="en-US" sz="1961" dirty="0">
                <a:latin typeface="+mj-lt"/>
                <a:cs typeface="Arial"/>
              </a:rPr>
              <a:t>&lt;Title&gt;</a:t>
            </a:r>
          </a:p>
        </p:txBody>
      </p:sp>
      <p:sp>
        <p:nvSpPr>
          <p:cNvPr id="20" name="TextBox 19">
            <a:extLst>
              <a:ext uri="{FF2B5EF4-FFF2-40B4-BE49-F238E27FC236}">
                <a16:creationId xmlns:a16="http://schemas.microsoft.com/office/drawing/2014/main" id="{B47DCC38-5755-4C7D-9BDE-AB2A494EA160}"/>
              </a:ext>
            </a:extLst>
          </p:cNvPr>
          <p:cNvSpPr txBox="1"/>
          <p:nvPr/>
        </p:nvSpPr>
        <p:spPr>
          <a:xfrm>
            <a:off x="599903" y="5437591"/>
            <a:ext cx="2440268" cy="770083"/>
          </a:xfrm>
          <a:prstGeom prst="rect">
            <a:avLst/>
          </a:prstGeom>
          <a:noFill/>
        </p:spPr>
        <p:txBody>
          <a:bodyPr wrap="square" rtlCol="0">
            <a:spAutoFit/>
          </a:bodyPr>
          <a:lstStyle/>
          <a:p>
            <a:pPr algn="r">
              <a:lnSpc>
                <a:spcPct val="130000"/>
              </a:lnSpc>
            </a:pPr>
            <a:r>
              <a:rPr lang="en-US" sz="1765" dirty="0">
                <a:latin typeface="+mj-lt"/>
                <a:cs typeface="Arial"/>
              </a:rPr>
              <a:t>@&lt;Twitter&gt;</a:t>
            </a:r>
          </a:p>
          <a:p>
            <a:pPr algn="r">
              <a:lnSpc>
                <a:spcPct val="130000"/>
              </a:lnSpc>
            </a:pPr>
            <a:r>
              <a:rPr lang="en-US" sz="1765" dirty="0">
                <a:latin typeface="+mj-lt"/>
                <a:cs typeface="Arial"/>
              </a:rPr>
              <a:t>/&lt;YouTube&gt;</a:t>
            </a:r>
          </a:p>
        </p:txBody>
      </p:sp>
      <p:pic>
        <p:nvPicPr>
          <p:cNvPr id="21" name="Picture 2" descr="See the source image">
            <a:extLst>
              <a:ext uri="{FF2B5EF4-FFF2-40B4-BE49-F238E27FC236}">
                <a16:creationId xmlns:a16="http://schemas.microsoft.com/office/drawing/2014/main" id="{5085402D-4D72-42FE-AEE3-940D913854DD}"/>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78499" y="5519528"/>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See the source image">
            <a:extLst>
              <a:ext uri="{FF2B5EF4-FFF2-40B4-BE49-F238E27FC236}">
                <a16:creationId xmlns:a16="http://schemas.microsoft.com/office/drawing/2014/main" id="{29903BF8-06F8-4657-993C-F74F21394EB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26161" y="5826664"/>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03428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0" y="675906"/>
            <a:ext cx="12191999" cy="5506187"/>
          </a:xfrm>
          <a:prstGeom prst="rect">
            <a:avLst/>
          </a:prstGeom>
        </p:spPr>
        <p:txBody>
          <a:bodyPr wrap="square">
            <a:spAutoFit/>
          </a:bodyPr>
          <a:lstStyle/>
          <a:p>
            <a:pPr algn="ctr" defTabSz="914358">
              <a:lnSpc>
                <a:spcPct val="150000"/>
              </a:lnSpc>
            </a:pPr>
            <a:r>
              <a:rPr lang="en-US" sz="3200" dirty="0">
                <a:solidFill>
                  <a:srgbClr val="512BD4"/>
                </a:solidFill>
                <a:latin typeface="Open Sans" panose="020B0606030504020204" pitchFamily="34" charset="0"/>
                <a:ea typeface="Open Sans" panose="020B0606030504020204" pitchFamily="34" charset="0"/>
                <a:cs typeface="Open Sans" panose="020B0606030504020204" pitchFamily="34" charset="0"/>
              </a:rPr>
              <a:t>An </a:t>
            </a:r>
            <a:r>
              <a:rPr lang="en-US" sz="4400" b="1" dirty="0">
                <a:solidFill>
                  <a:srgbClr val="512BD4"/>
                </a:solidFill>
                <a:latin typeface="Open Sans" panose="020B0606030504020204" pitchFamily="34" charset="0"/>
                <a:ea typeface="Open Sans" panose="020B0606030504020204" pitchFamily="34" charset="0"/>
                <a:cs typeface="Open Sans" panose="020B0606030504020204" pitchFamily="34" charset="0"/>
              </a:rPr>
              <a:t>open-source </a:t>
            </a:r>
            <a:r>
              <a:rPr lang="en-US" sz="3200" dirty="0">
                <a:solidFill>
                  <a:srgbClr val="512BD4"/>
                </a:solidFill>
                <a:latin typeface="Open Sans" panose="020B0606030504020204" pitchFamily="34" charset="0"/>
                <a:ea typeface="Open Sans" panose="020B0606030504020204" pitchFamily="34" charset="0"/>
                <a:cs typeface="Open Sans" panose="020B0606030504020204" pitchFamily="34" charset="0"/>
              </a:rPr>
              <a:t>app platform</a:t>
            </a:r>
          </a:p>
          <a:p>
            <a:pPr algn="ctr" defTabSz="914358">
              <a:lnSpc>
                <a:spcPct val="150000"/>
              </a:lnSpc>
            </a:pPr>
            <a:r>
              <a:rPr lang="en-US" sz="3200" dirty="0">
                <a:solidFill>
                  <a:srgbClr val="512BD4"/>
                </a:solidFill>
                <a:latin typeface="Open Sans" panose="020B0606030504020204" pitchFamily="34" charset="0"/>
                <a:ea typeface="Open Sans" panose="020B0606030504020204" pitchFamily="34" charset="0"/>
                <a:cs typeface="Open Sans" panose="020B0606030504020204" pitchFamily="34" charset="0"/>
              </a:rPr>
              <a:t>from Microsoft for building </a:t>
            </a:r>
          </a:p>
          <a:p>
            <a:pPr algn="ctr" defTabSz="914358">
              <a:lnSpc>
                <a:spcPct val="150000"/>
              </a:lnSpc>
            </a:pPr>
            <a:r>
              <a:rPr lang="en-US" sz="4400" b="1" dirty="0">
                <a:solidFill>
                  <a:srgbClr val="512BD4"/>
                </a:solidFill>
                <a:latin typeface="Open Sans" panose="020B0606030504020204" pitchFamily="34" charset="0"/>
                <a:ea typeface="Open Sans" panose="020B0606030504020204" pitchFamily="34" charset="0"/>
                <a:cs typeface="Open Sans" panose="020B0606030504020204" pitchFamily="34" charset="0"/>
              </a:rPr>
              <a:t>modern, performant, &amp; multi-platform </a:t>
            </a:r>
            <a:endParaRPr lang="en-US" sz="3200" b="1" dirty="0">
              <a:solidFill>
                <a:srgbClr val="512BD4"/>
              </a:solidFill>
              <a:latin typeface="Open Sans" panose="020B0606030504020204" pitchFamily="34" charset="0"/>
              <a:ea typeface="Open Sans" panose="020B0606030504020204" pitchFamily="34" charset="0"/>
              <a:cs typeface="Open Sans" panose="020B0606030504020204" pitchFamily="34" charset="0"/>
            </a:endParaRPr>
          </a:p>
          <a:p>
            <a:pPr algn="ctr" defTabSz="914358">
              <a:lnSpc>
                <a:spcPct val="150000"/>
              </a:lnSpc>
            </a:pPr>
            <a:r>
              <a:rPr lang="en-US" sz="3200" dirty="0">
                <a:solidFill>
                  <a:srgbClr val="512BD4"/>
                </a:solidFill>
                <a:latin typeface="Open Sans" panose="020B0606030504020204" pitchFamily="34" charset="0"/>
                <a:ea typeface="Open Sans" panose="020B0606030504020204" pitchFamily="34" charset="0"/>
                <a:cs typeface="Open Sans" panose="020B0606030504020204" pitchFamily="34" charset="0"/>
              </a:rPr>
              <a:t>iOS, Android, macOS, &amp; Windows apps</a:t>
            </a:r>
          </a:p>
          <a:p>
            <a:pPr algn="ctr" defTabSz="914358">
              <a:lnSpc>
                <a:spcPct val="150000"/>
              </a:lnSpc>
            </a:pPr>
            <a:r>
              <a:rPr lang="en-US" sz="3200" dirty="0">
                <a:solidFill>
                  <a:srgbClr val="512BD4"/>
                </a:solidFill>
                <a:latin typeface="Open Sans" panose="020B0606030504020204" pitchFamily="34" charset="0"/>
                <a:ea typeface="Open Sans" panose="020B0606030504020204" pitchFamily="34" charset="0"/>
                <a:cs typeface="Open Sans" panose="020B0606030504020204" pitchFamily="34" charset="0"/>
              </a:rPr>
              <a:t>with </a:t>
            </a:r>
            <a:r>
              <a:rPr lang="en-US" sz="4400" b="1" dirty="0">
                <a:solidFill>
                  <a:srgbClr val="512BD4"/>
                </a:solidFill>
                <a:latin typeface="Open Sans" panose="020B0606030504020204" pitchFamily="34" charset="0"/>
                <a:ea typeface="Open Sans" panose="020B0606030504020204" pitchFamily="34" charset="0"/>
                <a:cs typeface="Open Sans" panose="020B0606030504020204" pitchFamily="34" charset="0"/>
              </a:rPr>
              <a:t>C#</a:t>
            </a:r>
            <a:r>
              <a:rPr lang="en-US" sz="3200" dirty="0">
                <a:solidFill>
                  <a:srgbClr val="512BD4"/>
                </a:solidFill>
                <a:latin typeface="Open Sans" panose="020B0606030504020204" pitchFamily="34" charset="0"/>
                <a:ea typeface="Open Sans" panose="020B0606030504020204" pitchFamily="34" charset="0"/>
                <a:cs typeface="Open Sans" panose="020B0606030504020204" pitchFamily="34" charset="0"/>
              </a:rPr>
              <a:t> and </a:t>
            </a:r>
            <a:r>
              <a:rPr lang="en-US" sz="3600" b="1" dirty="0">
                <a:solidFill>
                  <a:srgbClr val="512BD4"/>
                </a:solidFill>
                <a:latin typeface="Open Sans" panose="020B0606030504020204" pitchFamily="34" charset="0"/>
                <a:ea typeface="Open Sans" panose="020B0606030504020204" pitchFamily="34" charset="0"/>
                <a:cs typeface="Open Sans" panose="020B0606030504020204" pitchFamily="34" charset="0"/>
              </a:rPr>
              <a:t>.NET </a:t>
            </a:r>
            <a:r>
              <a:rPr lang="en-US" sz="3200" dirty="0">
                <a:solidFill>
                  <a:srgbClr val="512BD4"/>
                </a:solidFill>
                <a:latin typeface="Open Sans" panose="020B0606030504020204" pitchFamily="34" charset="0"/>
                <a:ea typeface="Open Sans" panose="020B0606030504020204" pitchFamily="34" charset="0"/>
                <a:cs typeface="Open Sans" panose="020B0606030504020204" pitchFamily="34" charset="0"/>
              </a:rPr>
              <a:t>from a </a:t>
            </a:r>
          </a:p>
          <a:p>
            <a:pPr algn="ctr" defTabSz="914358">
              <a:lnSpc>
                <a:spcPct val="150000"/>
              </a:lnSpc>
            </a:pPr>
            <a:r>
              <a:rPr lang="en-US" sz="4400" b="1" dirty="0">
                <a:solidFill>
                  <a:srgbClr val="512BD4"/>
                </a:solidFill>
                <a:latin typeface="Open Sans" panose="020B0606030504020204" pitchFamily="34" charset="0"/>
                <a:ea typeface="Open Sans" panose="020B0606030504020204" pitchFamily="34" charset="0"/>
                <a:cs typeface="Open Sans" panose="020B0606030504020204" pitchFamily="34" charset="0"/>
              </a:rPr>
              <a:t>single shared codebase</a:t>
            </a:r>
            <a:r>
              <a:rPr lang="en-US" sz="3200" dirty="0">
                <a:solidFill>
                  <a:srgbClr val="512BD4"/>
                </a:solidFill>
                <a:latin typeface="Open Sans" panose="020B0606030504020204" pitchFamily="34" charset="0"/>
                <a:ea typeface="Open Sans" panose="020B0606030504020204" pitchFamily="34" charset="0"/>
                <a:cs typeface="Open Sans" panose="020B0606030504020204" pitchFamily="34" charset="0"/>
              </a:rPr>
              <a:t>. </a:t>
            </a:r>
            <a:endParaRPr lang="en-US" sz="3600" dirty="0">
              <a:solidFill>
                <a:srgbClr val="512BD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Rounded Corners 56">
            <a:extLst>
              <a:ext uri="{FF2B5EF4-FFF2-40B4-BE49-F238E27FC236}">
                <a16:creationId xmlns:a16="http://schemas.microsoft.com/office/drawing/2014/main" id="{3F1124AC-015A-7DAB-72C2-F0D7E319D36B}"/>
              </a:ext>
            </a:extLst>
          </p:cNvPr>
          <p:cNvSpPr/>
          <p:nvPr/>
        </p:nvSpPr>
        <p:spPr>
          <a:xfrm>
            <a:off x="994200" y="2507075"/>
            <a:ext cx="10227982" cy="2336668"/>
          </a:xfrm>
          <a:prstGeom prst="roundRect">
            <a:avLst>
              <a:gd name="adj" fmla="val 6373"/>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itle 1">
            <a:extLst>
              <a:ext uri="{FF2B5EF4-FFF2-40B4-BE49-F238E27FC236}">
                <a16:creationId xmlns:a16="http://schemas.microsoft.com/office/drawing/2014/main" id="{6BEB2093-C8D0-7F47-8C3F-2050A878AA81}"/>
              </a:ext>
            </a:extLst>
          </p:cNvPr>
          <p:cNvSpPr>
            <a:spLocks noGrp="1"/>
          </p:cNvSpPr>
          <p:nvPr>
            <p:ph type="title"/>
          </p:nvPr>
        </p:nvSpPr>
        <p:spPr>
          <a:xfrm>
            <a:off x="838200" y="365125"/>
            <a:ext cx="10515600" cy="1325563"/>
          </a:xfrm>
        </p:spPr>
        <p:txBody>
          <a:bodyPr/>
          <a:lstStyle/>
          <a:p>
            <a:r>
              <a:rPr lang="en-US"/>
              <a:t>.NET Multi-platform App UI (MAUI)</a:t>
            </a:r>
          </a:p>
        </p:txBody>
      </p:sp>
      <p:grpSp>
        <p:nvGrpSpPr>
          <p:cNvPr id="61" name="Group 60">
            <a:extLst>
              <a:ext uri="{FF2B5EF4-FFF2-40B4-BE49-F238E27FC236}">
                <a16:creationId xmlns:a16="http://schemas.microsoft.com/office/drawing/2014/main" id="{C1E39639-AD9A-5308-BAA2-29FF970E7ACC}"/>
              </a:ext>
            </a:extLst>
          </p:cNvPr>
          <p:cNvGrpSpPr/>
          <p:nvPr/>
        </p:nvGrpSpPr>
        <p:grpSpPr>
          <a:xfrm>
            <a:off x="1991723" y="3113248"/>
            <a:ext cx="1079847" cy="1456822"/>
            <a:chOff x="1991723" y="3088609"/>
            <a:chExt cx="1079847" cy="1456822"/>
          </a:xfrm>
        </p:grpSpPr>
        <p:grpSp>
          <p:nvGrpSpPr>
            <p:cNvPr id="27" name="Group 26">
              <a:extLst>
                <a:ext uri="{FF2B5EF4-FFF2-40B4-BE49-F238E27FC236}">
                  <a16:creationId xmlns:a16="http://schemas.microsoft.com/office/drawing/2014/main" id="{C1F979CF-0FD4-EFA9-8226-7C2FA41B763B}"/>
                </a:ext>
              </a:extLst>
            </p:cNvPr>
            <p:cNvGrpSpPr/>
            <p:nvPr/>
          </p:nvGrpSpPr>
          <p:grpSpPr>
            <a:xfrm>
              <a:off x="2032511" y="3088609"/>
              <a:ext cx="998270" cy="960202"/>
              <a:chOff x="1993984" y="4096207"/>
              <a:chExt cx="914402" cy="914400"/>
            </a:xfrm>
            <a:solidFill>
              <a:schemeClr val="tx1"/>
            </a:solidFill>
          </p:grpSpPr>
          <p:pic>
            <p:nvPicPr>
              <p:cNvPr id="37" name="Graphic 12" descr="Laptop outline">
                <a:extLst>
                  <a:ext uri="{FF2B5EF4-FFF2-40B4-BE49-F238E27FC236}">
                    <a16:creationId xmlns:a16="http://schemas.microsoft.com/office/drawing/2014/main" id="{52414337-F3A1-D317-FA97-BBF34A6DF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3984" y="4096207"/>
                <a:ext cx="914402" cy="914400"/>
              </a:xfrm>
              <a:prstGeom prst="rect">
                <a:avLst/>
              </a:prstGeom>
            </p:spPr>
          </p:pic>
          <p:grpSp>
            <p:nvGrpSpPr>
              <p:cNvPr id="38" name="Group 37">
                <a:extLst>
                  <a:ext uri="{FF2B5EF4-FFF2-40B4-BE49-F238E27FC236}">
                    <a16:creationId xmlns:a16="http://schemas.microsoft.com/office/drawing/2014/main" id="{13D66B58-6E8C-3629-A59A-2358EF4037D3}"/>
                  </a:ext>
                </a:extLst>
              </p:cNvPr>
              <p:cNvGrpSpPr>
                <a:grpSpLocks noChangeAspect="1"/>
              </p:cNvGrpSpPr>
              <p:nvPr/>
            </p:nvGrpSpPr>
            <p:grpSpPr bwMode="auto">
              <a:xfrm>
                <a:off x="2360063" y="4421084"/>
                <a:ext cx="179625" cy="186207"/>
                <a:chOff x="2360063" y="4421084"/>
                <a:chExt cx="854" cy="864"/>
              </a:xfrm>
              <a:grpFill/>
            </p:grpSpPr>
            <p:sp>
              <p:nvSpPr>
                <p:cNvPr id="39" name="Freeform 43">
                  <a:extLst>
                    <a:ext uri="{FF2B5EF4-FFF2-40B4-BE49-F238E27FC236}">
                      <a16:creationId xmlns:a16="http://schemas.microsoft.com/office/drawing/2014/main" id="{12884DB1-9F5A-3727-F4A9-738825DD7B0F}"/>
                    </a:ext>
                  </a:extLst>
                </p:cNvPr>
                <p:cNvSpPr>
                  <a:spLocks/>
                </p:cNvSpPr>
                <p:nvPr/>
              </p:nvSpPr>
              <p:spPr bwMode="auto">
                <a:xfrm>
                  <a:off x="2360443" y="4421084"/>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Freeform 44">
                  <a:extLst>
                    <a:ext uri="{FF2B5EF4-FFF2-40B4-BE49-F238E27FC236}">
                      <a16:creationId xmlns:a16="http://schemas.microsoft.com/office/drawing/2014/main" id="{02DE3AC3-D89F-ECFE-39D7-FD1A5FBCBA91}"/>
                    </a:ext>
                  </a:extLst>
                </p:cNvPr>
                <p:cNvSpPr>
                  <a:spLocks/>
                </p:cNvSpPr>
                <p:nvPr/>
              </p:nvSpPr>
              <p:spPr bwMode="auto">
                <a:xfrm>
                  <a:off x="2360063" y="4421159"/>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45">
                  <a:extLst>
                    <a:ext uri="{FF2B5EF4-FFF2-40B4-BE49-F238E27FC236}">
                      <a16:creationId xmlns:a16="http://schemas.microsoft.com/office/drawing/2014/main" id="{FA28BD8B-0C6C-5D1C-080E-817E14BEED6D}"/>
                    </a:ext>
                  </a:extLst>
                </p:cNvPr>
                <p:cNvSpPr>
                  <a:spLocks/>
                </p:cNvSpPr>
                <p:nvPr/>
              </p:nvSpPr>
              <p:spPr bwMode="auto">
                <a:xfrm>
                  <a:off x="2360063" y="4421529"/>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6">
                  <a:extLst>
                    <a:ext uri="{FF2B5EF4-FFF2-40B4-BE49-F238E27FC236}">
                      <a16:creationId xmlns:a16="http://schemas.microsoft.com/office/drawing/2014/main" id="{0560BBFC-60F6-366A-5EE5-3FF3E83F132C}"/>
                    </a:ext>
                  </a:extLst>
                </p:cNvPr>
                <p:cNvSpPr>
                  <a:spLocks/>
                </p:cNvSpPr>
                <p:nvPr/>
              </p:nvSpPr>
              <p:spPr bwMode="auto">
                <a:xfrm>
                  <a:off x="2360443" y="4421529"/>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7" name="Rounded Rectangle 94">
              <a:extLst>
                <a:ext uri="{FF2B5EF4-FFF2-40B4-BE49-F238E27FC236}">
                  <a16:creationId xmlns:a16="http://schemas.microsoft.com/office/drawing/2014/main" id="{1C4D8470-9BD2-934B-D885-ADE024BBE747}"/>
                </a:ext>
              </a:extLst>
            </p:cNvPr>
            <p:cNvSpPr/>
            <p:nvPr/>
          </p:nvSpPr>
          <p:spPr bwMode="auto">
            <a:xfrm>
              <a:off x="1991723" y="3904105"/>
              <a:ext cx="1079847" cy="641326"/>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err="1">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WinUI</a:t>
              </a:r>
              <a:endPar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62" name="Group 61">
            <a:extLst>
              <a:ext uri="{FF2B5EF4-FFF2-40B4-BE49-F238E27FC236}">
                <a16:creationId xmlns:a16="http://schemas.microsoft.com/office/drawing/2014/main" id="{66C9CE46-8145-FAF8-0971-FA32E26ABE71}"/>
              </a:ext>
            </a:extLst>
          </p:cNvPr>
          <p:cNvGrpSpPr/>
          <p:nvPr/>
        </p:nvGrpSpPr>
        <p:grpSpPr>
          <a:xfrm>
            <a:off x="4255144" y="3305833"/>
            <a:ext cx="1418292" cy="1264237"/>
            <a:chOff x="4198737" y="3281194"/>
            <a:chExt cx="1418292" cy="1264237"/>
          </a:xfrm>
        </p:grpSpPr>
        <p:grpSp>
          <p:nvGrpSpPr>
            <p:cNvPr id="28" name="Group 27">
              <a:extLst>
                <a:ext uri="{FF2B5EF4-FFF2-40B4-BE49-F238E27FC236}">
                  <a16:creationId xmlns:a16="http://schemas.microsoft.com/office/drawing/2014/main" id="{09526DEF-FA8D-3131-DCD4-C8A062CB5954}"/>
                </a:ext>
              </a:extLst>
            </p:cNvPr>
            <p:cNvGrpSpPr/>
            <p:nvPr/>
          </p:nvGrpSpPr>
          <p:grpSpPr>
            <a:xfrm>
              <a:off x="4436507" y="3281194"/>
              <a:ext cx="942753" cy="551966"/>
              <a:chOff x="3204214" y="4304685"/>
              <a:chExt cx="692769" cy="405605"/>
            </a:xfrm>
            <a:solidFill>
              <a:schemeClr val="tx1"/>
            </a:solidFill>
          </p:grpSpPr>
          <p:sp>
            <p:nvSpPr>
              <p:cNvPr id="34" name="TextBox 9">
                <a:extLst>
                  <a:ext uri="{FF2B5EF4-FFF2-40B4-BE49-F238E27FC236}">
                    <a16:creationId xmlns:a16="http://schemas.microsoft.com/office/drawing/2014/main" id="{33A2D4DC-C367-CC0E-8F71-A096DD6AC57E}"/>
                  </a:ext>
                </a:extLst>
              </p:cNvPr>
              <p:cNvSpPr txBox="1"/>
              <p:nvPr/>
            </p:nvSpPr>
            <p:spPr>
              <a:xfrm>
                <a:off x="3301311" y="4367292"/>
                <a:ext cx="514924" cy="20625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sp>
            <p:nvSpPr>
              <p:cNvPr id="35" name="Freeform: Shape 34">
                <a:extLst>
                  <a:ext uri="{FF2B5EF4-FFF2-40B4-BE49-F238E27FC236}">
                    <a16:creationId xmlns:a16="http://schemas.microsoft.com/office/drawing/2014/main" id="{6035B843-AA38-C646-E16F-4F8F9721EC87}"/>
                  </a:ext>
                </a:extLst>
              </p:cNvPr>
              <p:cNvSpPr/>
              <p:nvPr/>
            </p:nvSpPr>
            <p:spPr>
              <a:xfrm>
                <a:off x="3294575" y="4304685"/>
                <a:ext cx="512047" cy="333175"/>
              </a:xfrm>
              <a:custGeom>
                <a:avLst/>
                <a:gdLst>
                  <a:gd name="connsiteX0" fmla="*/ 466866 w 512047"/>
                  <a:gd name="connsiteY0" fmla="*/ 289718 h 333175"/>
                  <a:gd name="connsiteX1" fmla="*/ 45181 w 512047"/>
                  <a:gd name="connsiteY1" fmla="*/ 289718 h 333175"/>
                  <a:gd name="connsiteX2" fmla="*/ 45181 w 512047"/>
                  <a:gd name="connsiteY2" fmla="*/ 43458 h 333175"/>
                  <a:gd name="connsiteX3" fmla="*/ 466866 w 512047"/>
                  <a:gd name="connsiteY3" fmla="*/ 43458 h 333175"/>
                  <a:gd name="connsiteX4" fmla="*/ 466866 w 512047"/>
                  <a:gd name="connsiteY4" fmla="*/ 289718 h 333175"/>
                  <a:gd name="connsiteX5" fmla="*/ 512047 w 512047"/>
                  <a:gd name="connsiteY5" fmla="*/ 28972 h 333175"/>
                  <a:gd name="connsiteX6" fmla="*/ 481927 w 512047"/>
                  <a:gd name="connsiteY6" fmla="*/ 0 h 333175"/>
                  <a:gd name="connsiteX7" fmla="*/ 30120 w 512047"/>
                  <a:gd name="connsiteY7" fmla="*/ 0 h 333175"/>
                  <a:gd name="connsiteX8" fmla="*/ 0 w 512047"/>
                  <a:gd name="connsiteY8" fmla="*/ 28972 h 333175"/>
                  <a:gd name="connsiteX9" fmla="*/ 0 w 512047"/>
                  <a:gd name="connsiteY9" fmla="*/ 333176 h 333175"/>
                  <a:gd name="connsiteX10" fmla="*/ 512047 w 512047"/>
                  <a:gd name="connsiteY10" fmla="*/ 333176 h 333175"/>
                  <a:gd name="connsiteX11" fmla="*/ 512047 w 512047"/>
                  <a:gd name="connsiteY11" fmla="*/ 28972 h 33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7" h="333175">
                    <a:moveTo>
                      <a:pt x="466866" y="289718"/>
                    </a:moveTo>
                    <a:lnTo>
                      <a:pt x="45181" y="289718"/>
                    </a:lnTo>
                    <a:lnTo>
                      <a:pt x="45181" y="43458"/>
                    </a:lnTo>
                    <a:lnTo>
                      <a:pt x="466866" y="43458"/>
                    </a:lnTo>
                    <a:lnTo>
                      <a:pt x="466866" y="289718"/>
                    </a:lnTo>
                    <a:close/>
                    <a:moveTo>
                      <a:pt x="512047" y="28972"/>
                    </a:moveTo>
                    <a:cubicBezTo>
                      <a:pt x="512047" y="13037"/>
                      <a:pt x="498493" y="0"/>
                      <a:pt x="481927" y="0"/>
                    </a:cubicBezTo>
                    <a:lnTo>
                      <a:pt x="30120" y="0"/>
                    </a:lnTo>
                    <a:cubicBezTo>
                      <a:pt x="13554" y="0"/>
                      <a:pt x="0" y="13037"/>
                      <a:pt x="0" y="28972"/>
                    </a:cubicBezTo>
                    <a:lnTo>
                      <a:pt x="0" y="333176"/>
                    </a:lnTo>
                    <a:lnTo>
                      <a:pt x="512047" y="333176"/>
                    </a:lnTo>
                    <a:lnTo>
                      <a:pt x="512047" y="28972"/>
                    </a:lnTo>
                    <a:close/>
                  </a:path>
                </a:pathLst>
              </a:custGeom>
              <a:grp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78A2E76-F5D6-41DF-F425-EE3CEB7E5055}"/>
                  </a:ext>
                </a:extLst>
              </p:cNvPr>
              <p:cNvSpPr/>
              <p:nvPr/>
            </p:nvSpPr>
            <p:spPr>
              <a:xfrm>
                <a:off x="3204214" y="4666833"/>
                <a:ext cx="692769" cy="43457"/>
              </a:xfrm>
              <a:custGeom>
                <a:avLst/>
                <a:gdLst>
                  <a:gd name="connsiteX0" fmla="*/ 391565 w 692769"/>
                  <a:gd name="connsiteY0" fmla="*/ 0 h 43457"/>
                  <a:gd name="connsiteX1" fmla="*/ 391565 w 692769"/>
                  <a:gd name="connsiteY1" fmla="*/ 7243 h 43457"/>
                  <a:gd name="connsiteX2" fmla="*/ 384035 w 692769"/>
                  <a:gd name="connsiteY2" fmla="*/ 14486 h 43457"/>
                  <a:gd name="connsiteX3" fmla="*/ 308734 w 692769"/>
                  <a:gd name="connsiteY3" fmla="*/ 14486 h 43457"/>
                  <a:gd name="connsiteX4" fmla="*/ 301204 w 692769"/>
                  <a:gd name="connsiteY4" fmla="*/ 7243 h 43457"/>
                  <a:gd name="connsiteX5" fmla="*/ 301204 w 692769"/>
                  <a:gd name="connsiteY5" fmla="*/ 0 h 43457"/>
                  <a:gd name="connsiteX6" fmla="*/ 0 w 692769"/>
                  <a:gd name="connsiteY6" fmla="*/ 0 h 43457"/>
                  <a:gd name="connsiteX7" fmla="*/ 0 w 692769"/>
                  <a:gd name="connsiteY7" fmla="*/ 14486 h 43457"/>
                  <a:gd name="connsiteX8" fmla="*/ 30120 w 692769"/>
                  <a:gd name="connsiteY8" fmla="*/ 43458 h 43457"/>
                  <a:gd name="connsiteX9" fmla="*/ 662649 w 692769"/>
                  <a:gd name="connsiteY9" fmla="*/ 43458 h 43457"/>
                  <a:gd name="connsiteX10" fmla="*/ 692770 w 692769"/>
                  <a:gd name="connsiteY10" fmla="*/ 14486 h 43457"/>
                  <a:gd name="connsiteX11" fmla="*/ 692770 w 692769"/>
                  <a:gd name="connsiteY11" fmla="*/ 0 h 43457"/>
                  <a:gd name="connsiteX12" fmla="*/ 391565 w 692769"/>
                  <a:gd name="connsiteY12" fmla="*/ 0 h 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769" h="43457">
                    <a:moveTo>
                      <a:pt x="391565" y="0"/>
                    </a:moveTo>
                    <a:lnTo>
                      <a:pt x="391565" y="7243"/>
                    </a:lnTo>
                    <a:cubicBezTo>
                      <a:pt x="391565" y="11589"/>
                      <a:pt x="388553" y="14486"/>
                      <a:pt x="384035" y="14486"/>
                    </a:cubicBezTo>
                    <a:lnTo>
                      <a:pt x="308734" y="14486"/>
                    </a:lnTo>
                    <a:cubicBezTo>
                      <a:pt x="304216" y="14486"/>
                      <a:pt x="301204" y="11589"/>
                      <a:pt x="301204" y="7243"/>
                    </a:cubicBezTo>
                    <a:lnTo>
                      <a:pt x="301204" y="0"/>
                    </a:lnTo>
                    <a:lnTo>
                      <a:pt x="0" y="0"/>
                    </a:lnTo>
                    <a:lnTo>
                      <a:pt x="0" y="14486"/>
                    </a:lnTo>
                    <a:cubicBezTo>
                      <a:pt x="0" y="30420"/>
                      <a:pt x="13554" y="43458"/>
                      <a:pt x="30120" y="43458"/>
                    </a:cubicBezTo>
                    <a:lnTo>
                      <a:pt x="662649" y="43458"/>
                    </a:lnTo>
                    <a:cubicBezTo>
                      <a:pt x="679215" y="43458"/>
                      <a:pt x="692770" y="30420"/>
                      <a:pt x="692770" y="14486"/>
                    </a:cubicBezTo>
                    <a:lnTo>
                      <a:pt x="692770" y="0"/>
                    </a:lnTo>
                    <a:lnTo>
                      <a:pt x="391565" y="0"/>
                    </a:lnTo>
                    <a:close/>
                  </a:path>
                </a:pathLst>
              </a:custGeom>
              <a:grp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 name="Rounded Rectangle 95">
              <a:extLst>
                <a:ext uri="{FF2B5EF4-FFF2-40B4-BE49-F238E27FC236}">
                  <a16:creationId xmlns:a16="http://schemas.microsoft.com/office/drawing/2014/main" id="{EC03E951-A7B4-AAAF-B0DD-6659A23E8C92}"/>
                </a:ext>
              </a:extLst>
            </p:cNvPr>
            <p:cNvSpPr/>
            <p:nvPr/>
          </p:nvSpPr>
          <p:spPr bwMode="auto">
            <a:xfrm>
              <a:off x="4198737" y="3919891"/>
              <a:ext cx="1418292" cy="625540"/>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Mac Catalyst</a:t>
              </a:r>
            </a:p>
          </p:txBody>
        </p:sp>
      </p:grpSp>
      <p:grpSp>
        <p:nvGrpSpPr>
          <p:cNvPr id="63" name="Group 62">
            <a:extLst>
              <a:ext uri="{FF2B5EF4-FFF2-40B4-BE49-F238E27FC236}">
                <a16:creationId xmlns:a16="http://schemas.microsoft.com/office/drawing/2014/main" id="{AE225A2A-7833-D79D-5E7C-85BEF6B2606C}"/>
              </a:ext>
            </a:extLst>
          </p:cNvPr>
          <p:cNvGrpSpPr/>
          <p:nvPr/>
        </p:nvGrpSpPr>
        <p:grpSpPr>
          <a:xfrm>
            <a:off x="6857010" y="3222177"/>
            <a:ext cx="1079847" cy="1347893"/>
            <a:chOff x="6744195" y="3197538"/>
            <a:chExt cx="1079847" cy="1347893"/>
          </a:xfrm>
        </p:grpSpPr>
        <p:sp>
          <p:nvSpPr>
            <p:cNvPr id="29" name="TextBox 4">
              <a:extLst>
                <a:ext uri="{FF2B5EF4-FFF2-40B4-BE49-F238E27FC236}">
                  <a16:creationId xmlns:a16="http://schemas.microsoft.com/office/drawing/2014/main" id="{1A45007D-DA33-F8FA-BB3D-BB7194D1212B}"/>
                </a:ext>
              </a:extLst>
            </p:cNvPr>
            <p:cNvSpPr txBox="1"/>
            <p:nvPr/>
          </p:nvSpPr>
          <p:spPr>
            <a:xfrm>
              <a:off x="7085987" y="3392174"/>
              <a:ext cx="396262" cy="25391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sp>
          <p:nvSpPr>
            <p:cNvPr id="30" name="Graphic 91" descr="Smart Phone with solid fill">
              <a:extLst>
                <a:ext uri="{FF2B5EF4-FFF2-40B4-BE49-F238E27FC236}">
                  <a16:creationId xmlns:a16="http://schemas.microsoft.com/office/drawing/2014/main" id="{82A93576-3B14-04ED-0ABF-F4D52F05031D}"/>
                </a:ext>
              </a:extLst>
            </p:cNvPr>
            <p:cNvSpPr/>
            <p:nvPr/>
          </p:nvSpPr>
          <p:spPr>
            <a:xfrm>
              <a:off x="7103421" y="3197538"/>
              <a:ext cx="361394" cy="637289"/>
            </a:xfrm>
            <a:custGeom>
              <a:avLst/>
              <a:gdLst>
                <a:gd name="connsiteX0" fmla="*/ 316264 w 361445"/>
                <a:gd name="connsiteY0" fmla="*/ 550464 h 637379"/>
                <a:gd name="connsiteX1" fmla="*/ 45181 w 361445"/>
                <a:gd name="connsiteY1" fmla="*/ 550464 h 637379"/>
                <a:gd name="connsiteX2" fmla="*/ 45181 w 361445"/>
                <a:gd name="connsiteY2" fmla="*/ 86915 h 637379"/>
                <a:gd name="connsiteX3" fmla="*/ 316264 w 361445"/>
                <a:gd name="connsiteY3" fmla="*/ 86915 h 637379"/>
                <a:gd name="connsiteX4" fmla="*/ 316264 w 361445"/>
                <a:gd name="connsiteY4" fmla="*/ 550464 h 637379"/>
                <a:gd name="connsiteX5" fmla="*/ 150602 w 361445"/>
                <a:gd name="connsiteY5" fmla="*/ 28972 h 637379"/>
                <a:gd name="connsiteX6" fmla="*/ 210843 w 361445"/>
                <a:gd name="connsiteY6" fmla="*/ 28972 h 637379"/>
                <a:gd name="connsiteX7" fmla="*/ 225903 w 361445"/>
                <a:gd name="connsiteY7" fmla="*/ 43458 h 637379"/>
                <a:gd name="connsiteX8" fmla="*/ 210843 w 361445"/>
                <a:gd name="connsiteY8" fmla="*/ 57944 h 637379"/>
                <a:gd name="connsiteX9" fmla="*/ 150602 w 361445"/>
                <a:gd name="connsiteY9" fmla="*/ 57944 h 637379"/>
                <a:gd name="connsiteX10" fmla="*/ 135542 w 361445"/>
                <a:gd name="connsiteY10" fmla="*/ 43458 h 637379"/>
                <a:gd name="connsiteX11" fmla="*/ 150602 w 361445"/>
                <a:gd name="connsiteY11" fmla="*/ 28972 h 637379"/>
                <a:gd name="connsiteX12" fmla="*/ 346385 w 361445"/>
                <a:gd name="connsiteY12" fmla="*/ 0 h 637379"/>
                <a:gd name="connsiteX13" fmla="*/ 15060 w 361445"/>
                <a:gd name="connsiteY13" fmla="*/ 0 h 637379"/>
                <a:gd name="connsiteX14" fmla="*/ 0 w 361445"/>
                <a:gd name="connsiteY14" fmla="*/ 14486 h 637379"/>
                <a:gd name="connsiteX15" fmla="*/ 0 w 361445"/>
                <a:gd name="connsiteY15" fmla="*/ 622894 h 637379"/>
                <a:gd name="connsiteX16" fmla="*/ 15060 w 361445"/>
                <a:gd name="connsiteY16" fmla="*/ 637379 h 637379"/>
                <a:gd name="connsiteX17" fmla="*/ 346385 w 361445"/>
                <a:gd name="connsiteY17" fmla="*/ 637379 h 637379"/>
                <a:gd name="connsiteX18" fmla="*/ 361445 w 361445"/>
                <a:gd name="connsiteY18" fmla="*/ 622894 h 637379"/>
                <a:gd name="connsiteX19" fmla="*/ 361445 w 361445"/>
                <a:gd name="connsiteY19" fmla="*/ 14486 h 637379"/>
                <a:gd name="connsiteX20" fmla="*/ 346385 w 361445"/>
                <a:gd name="connsiteY20" fmla="*/ 0 h 63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445" h="637379">
                  <a:moveTo>
                    <a:pt x="316264" y="550464"/>
                  </a:moveTo>
                  <a:lnTo>
                    <a:pt x="45181" y="550464"/>
                  </a:lnTo>
                  <a:lnTo>
                    <a:pt x="45181" y="86915"/>
                  </a:lnTo>
                  <a:lnTo>
                    <a:pt x="316264" y="86915"/>
                  </a:lnTo>
                  <a:lnTo>
                    <a:pt x="316264" y="550464"/>
                  </a:lnTo>
                  <a:close/>
                  <a:moveTo>
                    <a:pt x="150602" y="28972"/>
                  </a:moveTo>
                  <a:lnTo>
                    <a:pt x="210843" y="28972"/>
                  </a:lnTo>
                  <a:cubicBezTo>
                    <a:pt x="219126" y="28972"/>
                    <a:pt x="225903" y="35490"/>
                    <a:pt x="225903" y="43458"/>
                  </a:cubicBezTo>
                  <a:cubicBezTo>
                    <a:pt x="225903" y="51425"/>
                    <a:pt x="219126" y="57944"/>
                    <a:pt x="210843" y="57944"/>
                  </a:cubicBezTo>
                  <a:lnTo>
                    <a:pt x="150602" y="57944"/>
                  </a:lnTo>
                  <a:cubicBezTo>
                    <a:pt x="142319" y="57944"/>
                    <a:pt x="135542" y="51425"/>
                    <a:pt x="135542" y="43458"/>
                  </a:cubicBezTo>
                  <a:cubicBezTo>
                    <a:pt x="135542" y="35490"/>
                    <a:pt x="142319" y="28972"/>
                    <a:pt x="150602" y="28972"/>
                  </a:cubicBezTo>
                  <a:close/>
                  <a:moveTo>
                    <a:pt x="346385" y="0"/>
                  </a:moveTo>
                  <a:lnTo>
                    <a:pt x="15060" y="0"/>
                  </a:lnTo>
                  <a:cubicBezTo>
                    <a:pt x="6777" y="0"/>
                    <a:pt x="0" y="6519"/>
                    <a:pt x="0" y="14486"/>
                  </a:cubicBezTo>
                  <a:lnTo>
                    <a:pt x="0" y="622894"/>
                  </a:lnTo>
                  <a:cubicBezTo>
                    <a:pt x="0" y="630861"/>
                    <a:pt x="6777" y="637379"/>
                    <a:pt x="15060" y="637379"/>
                  </a:cubicBezTo>
                  <a:lnTo>
                    <a:pt x="346385" y="637379"/>
                  </a:lnTo>
                  <a:cubicBezTo>
                    <a:pt x="354668" y="637379"/>
                    <a:pt x="361445" y="630861"/>
                    <a:pt x="361445" y="622894"/>
                  </a:cubicBezTo>
                  <a:lnTo>
                    <a:pt x="361445" y="14486"/>
                  </a:lnTo>
                  <a:cubicBezTo>
                    <a:pt x="361445" y="6519"/>
                    <a:pt x="354668" y="0"/>
                    <a:pt x="346385" y="0"/>
                  </a:cubicBezTo>
                  <a:close/>
                </a:path>
              </a:pathLst>
            </a:custGeom>
            <a:solidFill>
              <a:schemeClr val="tx1"/>
            </a:solid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Rounded Rectangle 93">
              <a:extLst>
                <a:ext uri="{FF2B5EF4-FFF2-40B4-BE49-F238E27FC236}">
                  <a16:creationId xmlns:a16="http://schemas.microsoft.com/office/drawing/2014/main" id="{8FE93C8C-B953-B969-FF80-D4BD7C608FE4}"/>
                </a:ext>
              </a:extLst>
            </p:cNvPr>
            <p:cNvSpPr/>
            <p:nvPr/>
          </p:nvSpPr>
          <p:spPr bwMode="auto">
            <a:xfrm>
              <a:off x="6744195" y="3909366"/>
              <a:ext cx="1079847" cy="636065"/>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iOS</a:t>
              </a:r>
            </a:p>
          </p:txBody>
        </p:sp>
      </p:grpSp>
      <p:grpSp>
        <p:nvGrpSpPr>
          <p:cNvPr id="64" name="Group 63">
            <a:extLst>
              <a:ext uri="{FF2B5EF4-FFF2-40B4-BE49-F238E27FC236}">
                <a16:creationId xmlns:a16="http://schemas.microsoft.com/office/drawing/2014/main" id="{D73F386F-EF15-23EE-1AE7-179EDB7F6C1D}"/>
              </a:ext>
            </a:extLst>
          </p:cNvPr>
          <p:cNvGrpSpPr/>
          <p:nvPr/>
        </p:nvGrpSpPr>
        <p:grpSpPr>
          <a:xfrm>
            <a:off x="9120430" y="3221114"/>
            <a:ext cx="1079847" cy="1348956"/>
            <a:chOff x="9120430" y="3196475"/>
            <a:chExt cx="1079847" cy="1348956"/>
          </a:xfrm>
        </p:grpSpPr>
        <p:grpSp>
          <p:nvGrpSpPr>
            <p:cNvPr id="44" name="Graphic 8" descr="Smart Phone outline">
              <a:extLst>
                <a:ext uri="{FF2B5EF4-FFF2-40B4-BE49-F238E27FC236}">
                  <a16:creationId xmlns:a16="http://schemas.microsoft.com/office/drawing/2014/main" id="{4ABCA2C6-AEFB-73CC-A08C-94892546BE3E}"/>
                </a:ext>
              </a:extLst>
            </p:cNvPr>
            <p:cNvGrpSpPr/>
            <p:nvPr/>
          </p:nvGrpSpPr>
          <p:grpSpPr>
            <a:xfrm>
              <a:off x="9469369" y="3196475"/>
              <a:ext cx="381969" cy="649829"/>
              <a:chOff x="5505634" y="4735657"/>
              <a:chExt cx="381969" cy="649829"/>
            </a:xfrm>
            <a:solidFill>
              <a:schemeClr val="tx1"/>
            </a:solidFill>
          </p:grpSpPr>
          <p:sp>
            <p:nvSpPr>
              <p:cNvPr id="45" name="Freeform: Shape 44">
                <a:extLst>
                  <a:ext uri="{FF2B5EF4-FFF2-40B4-BE49-F238E27FC236}">
                    <a16:creationId xmlns:a16="http://schemas.microsoft.com/office/drawing/2014/main" id="{97A61B10-25B7-509B-780B-11492C1EDEE8}"/>
                  </a:ext>
                </a:extLst>
              </p:cNvPr>
              <p:cNvSpPr/>
              <p:nvPr/>
            </p:nvSpPr>
            <p:spPr>
              <a:xfrm>
                <a:off x="5543831" y="4809480"/>
                <a:ext cx="305575" cy="502161"/>
              </a:xfrm>
              <a:custGeom>
                <a:avLst/>
                <a:gdLst>
                  <a:gd name="connsiteX0" fmla="*/ 15279 w 305575"/>
                  <a:gd name="connsiteY0" fmla="*/ 0 h 502161"/>
                  <a:gd name="connsiteX1" fmla="*/ 0 w 305575"/>
                  <a:gd name="connsiteY1" fmla="*/ 0 h 502161"/>
                  <a:gd name="connsiteX2" fmla="*/ 0 w 305575"/>
                  <a:gd name="connsiteY2" fmla="*/ 502161 h 502161"/>
                  <a:gd name="connsiteX3" fmla="*/ 305576 w 305575"/>
                  <a:gd name="connsiteY3" fmla="*/ 502161 h 502161"/>
                  <a:gd name="connsiteX4" fmla="*/ 305576 w 305575"/>
                  <a:gd name="connsiteY4" fmla="*/ 0 h 502161"/>
                  <a:gd name="connsiteX5" fmla="*/ 15279 w 305575"/>
                  <a:gd name="connsiteY5" fmla="*/ 0 h 502161"/>
                  <a:gd name="connsiteX6" fmla="*/ 290297 w 305575"/>
                  <a:gd name="connsiteY6" fmla="*/ 487396 h 502161"/>
                  <a:gd name="connsiteX7" fmla="*/ 15279 w 305575"/>
                  <a:gd name="connsiteY7" fmla="*/ 487396 h 502161"/>
                  <a:gd name="connsiteX8" fmla="*/ 15279 w 305575"/>
                  <a:gd name="connsiteY8" fmla="*/ 14765 h 502161"/>
                  <a:gd name="connsiteX9" fmla="*/ 290297 w 305575"/>
                  <a:gd name="connsiteY9" fmla="*/ 14765 h 50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75" h="502161">
                    <a:moveTo>
                      <a:pt x="15279" y="0"/>
                    </a:moveTo>
                    <a:lnTo>
                      <a:pt x="0" y="0"/>
                    </a:lnTo>
                    <a:lnTo>
                      <a:pt x="0" y="502161"/>
                    </a:lnTo>
                    <a:lnTo>
                      <a:pt x="305576" y="502161"/>
                    </a:lnTo>
                    <a:lnTo>
                      <a:pt x="305576" y="0"/>
                    </a:lnTo>
                    <a:lnTo>
                      <a:pt x="15279" y="0"/>
                    </a:lnTo>
                    <a:close/>
                    <a:moveTo>
                      <a:pt x="290297" y="487396"/>
                    </a:moveTo>
                    <a:lnTo>
                      <a:pt x="15279" y="487396"/>
                    </a:lnTo>
                    <a:lnTo>
                      <a:pt x="15279" y="14765"/>
                    </a:lnTo>
                    <a:lnTo>
                      <a:pt x="290297" y="14765"/>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AD237996-0D30-8F38-1C97-4855FED0BC15}"/>
                  </a:ext>
                </a:extLst>
              </p:cNvPr>
              <p:cNvSpPr/>
              <p:nvPr/>
            </p:nvSpPr>
            <p:spPr>
              <a:xfrm>
                <a:off x="5505634" y="4735657"/>
                <a:ext cx="381969" cy="649829"/>
              </a:xfrm>
              <a:custGeom>
                <a:avLst/>
                <a:gdLst>
                  <a:gd name="connsiteX0" fmla="*/ 366691 w 381969"/>
                  <a:gd name="connsiteY0" fmla="*/ 0 h 649829"/>
                  <a:gd name="connsiteX1" fmla="*/ 15279 w 381969"/>
                  <a:gd name="connsiteY1" fmla="*/ 0 h 649829"/>
                  <a:gd name="connsiteX2" fmla="*/ 0 w 381969"/>
                  <a:gd name="connsiteY2" fmla="*/ 14765 h 649829"/>
                  <a:gd name="connsiteX3" fmla="*/ 0 w 381969"/>
                  <a:gd name="connsiteY3" fmla="*/ 635065 h 649829"/>
                  <a:gd name="connsiteX4" fmla="*/ 15279 w 381969"/>
                  <a:gd name="connsiteY4" fmla="*/ 649830 h 649829"/>
                  <a:gd name="connsiteX5" fmla="*/ 366691 w 381969"/>
                  <a:gd name="connsiteY5" fmla="*/ 649830 h 649829"/>
                  <a:gd name="connsiteX6" fmla="*/ 381970 w 381969"/>
                  <a:gd name="connsiteY6" fmla="*/ 635065 h 649829"/>
                  <a:gd name="connsiteX7" fmla="*/ 381970 w 381969"/>
                  <a:gd name="connsiteY7" fmla="*/ 14765 h 649829"/>
                  <a:gd name="connsiteX8" fmla="*/ 366691 w 381969"/>
                  <a:gd name="connsiteY8" fmla="*/ 0 h 649829"/>
                  <a:gd name="connsiteX9" fmla="*/ 366691 w 381969"/>
                  <a:gd name="connsiteY9" fmla="*/ 635065 h 649829"/>
                  <a:gd name="connsiteX10" fmla="*/ 15279 w 381969"/>
                  <a:gd name="connsiteY10" fmla="*/ 635065 h 649829"/>
                  <a:gd name="connsiteX11" fmla="*/ 15279 w 381969"/>
                  <a:gd name="connsiteY11" fmla="*/ 14765 h 649829"/>
                  <a:gd name="connsiteX12" fmla="*/ 366691 w 381969"/>
                  <a:gd name="connsiteY12" fmla="*/ 14765 h 64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969" h="649829">
                    <a:moveTo>
                      <a:pt x="366691" y="0"/>
                    </a:moveTo>
                    <a:lnTo>
                      <a:pt x="15279" y="0"/>
                    </a:lnTo>
                    <a:cubicBezTo>
                      <a:pt x="6851" y="24"/>
                      <a:pt x="25" y="6620"/>
                      <a:pt x="0" y="14765"/>
                    </a:cubicBezTo>
                    <a:lnTo>
                      <a:pt x="0" y="635065"/>
                    </a:lnTo>
                    <a:cubicBezTo>
                      <a:pt x="29" y="643208"/>
                      <a:pt x="6853" y="649802"/>
                      <a:pt x="15279" y="649830"/>
                    </a:cubicBezTo>
                    <a:lnTo>
                      <a:pt x="366691" y="649830"/>
                    </a:lnTo>
                    <a:cubicBezTo>
                      <a:pt x="375115" y="649797"/>
                      <a:pt x="381936" y="643206"/>
                      <a:pt x="381970" y="635065"/>
                    </a:cubicBezTo>
                    <a:lnTo>
                      <a:pt x="381970" y="14765"/>
                    </a:lnTo>
                    <a:cubicBezTo>
                      <a:pt x="381941" y="6622"/>
                      <a:pt x="375117" y="28"/>
                      <a:pt x="366691" y="0"/>
                    </a:cubicBezTo>
                    <a:close/>
                    <a:moveTo>
                      <a:pt x="366691" y="635065"/>
                    </a:moveTo>
                    <a:lnTo>
                      <a:pt x="15279" y="635065"/>
                    </a:lnTo>
                    <a:lnTo>
                      <a:pt x="15279" y="14765"/>
                    </a:lnTo>
                    <a:lnTo>
                      <a:pt x="366691" y="14765"/>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FD9C9358-EB59-8E39-AC9A-54B0C62D9CAB}"/>
                  </a:ext>
                </a:extLst>
              </p:cNvPr>
              <p:cNvSpPr/>
              <p:nvPr/>
            </p:nvSpPr>
            <p:spPr>
              <a:xfrm>
                <a:off x="5658422" y="4772569"/>
                <a:ext cx="84033" cy="14764"/>
              </a:xfrm>
              <a:custGeom>
                <a:avLst/>
                <a:gdLst>
                  <a:gd name="connsiteX0" fmla="*/ 7639 w 84033"/>
                  <a:gd name="connsiteY0" fmla="*/ 14765 h 14764"/>
                  <a:gd name="connsiteX1" fmla="*/ 76394 w 84033"/>
                  <a:gd name="connsiteY1" fmla="*/ 14765 h 14764"/>
                  <a:gd name="connsiteX2" fmla="*/ 84033 w 84033"/>
                  <a:gd name="connsiteY2" fmla="*/ 7382 h 14764"/>
                  <a:gd name="connsiteX3" fmla="*/ 76394 w 84033"/>
                  <a:gd name="connsiteY3" fmla="*/ 0 h 14764"/>
                  <a:gd name="connsiteX4" fmla="*/ 7639 w 84033"/>
                  <a:gd name="connsiteY4" fmla="*/ 0 h 14764"/>
                  <a:gd name="connsiteX5" fmla="*/ 0 w 84033"/>
                  <a:gd name="connsiteY5" fmla="*/ 7382 h 14764"/>
                  <a:gd name="connsiteX6" fmla="*/ 7639 w 84033"/>
                  <a:gd name="connsiteY6" fmla="*/ 14765 h 1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33" h="14764">
                    <a:moveTo>
                      <a:pt x="7639" y="14765"/>
                    </a:moveTo>
                    <a:lnTo>
                      <a:pt x="76394" y="14765"/>
                    </a:lnTo>
                    <a:cubicBezTo>
                      <a:pt x="80613" y="14765"/>
                      <a:pt x="84033" y="11460"/>
                      <a:pt x="84033" y="7382"/>
                    </a:cubicBezTo>
                    <a:cubicBezTo>
                      <a:pt x="84033" y="3305"/>
                      <a:pt x="80613" y="0"/>
                      <a:pt x="76394" y="0"/>
                    </a:cubicBezTo>
                    <a:lnTo>
                      <a:pt x="7639" y="0"/>
                    </a:lnTo>
                    <a:cubicBezTo>
                      <a:pt x="3420" y="0"/>
                      <a:pt x="0" y="3305"/>
                      <a:pt x="0" y="7382"/>
                    </a:cubicBezTo>
                    <a:cubicBezTo>
                      <a:pt x="0" y="11460"/>
                      <a:pt x="3420" y="14765"/>
                      <a:pt x="7639" y="14765"/>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grpSp>
        <p:sp>
          <p:nvSpPr>
            <p:cNvPr id="19" name="Rounded Rectangle 96">
              <a:extLst>
                <a:ext uri="{FF2B5EF4-FFF2-40B4-BE49-F238E27FC236}">
                  <a16:creationId xmlns:a16="http://schemas.microsoft.com/office/drawing/2014/main" id="{032B493C-4C28-B707-B0ED-927598049ABA}"/>
                </a:ext>
              </a:extLst>
            </p:cNvPr>
            <p:cNvSpPr/>
            <p:nvPr/>
          </p:nvSpPr>
          <p:spPr bwMode="auto">
            <a:xfrm>
              <a:off x="9120430" y="3909366"/>
              <a:ext cx="1079847" cy="636065"/>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Android</a:t>
              </a:r>
            </a:p>
          </p:txBody>
        </p:sp>
        <p:sp>
          <p:nvSpPr>
            <p:cNvPr id="51" name="Freeform 5">
              <a:extLst>
                <a:ext uri="{FF2B5EF4-FFF2-40B4-BE49-F238E27FC236}">
                  <a16:creationId xmlns:a16="http://schemas.microsoft.com/office/drawing/2014/main" id="{133A7080-CBCF-987F-C9EC-4C99D7216FC8}"/>
                </a:ext>
              </a:extLst>
            </p:cNvPr>
            <p:cNvSpPr>
              <a:spLocks noEditPoints="1"/>
            </p:cNvSpPr>
            <p:nvPr/>
          </p:nvSpPr>
          <p:spPr bwMode="auto">
            <a:xfrm>
              <a:off x="9543672" y="3383656"/>
              <a:ext cx="233362" cy="276225"/>
            </a:xfrm>
            <a:custGeom>
              <a:avLst/>
              <a:gdLst>
                <a:gd name="T0" fmla="*/ 91 w 1248"/>
                <a:gd name="T1" fmla="*/ 479 h 1476"/>
                <a:gd name="T2" fmla="*/ 0 w 1248"/>
                <a:gd name="T3" fmla="*/ 570 h 1476"/>
                <a:gd name="T4" fmla="*/ 0 w 1248"/>
                <a:gd name="T5" fmla="*/ 950 h 1476"/>
                <a:gd name="T6" fmla="*/ 91 w 1248"/>
                <a:gd name="T7" fmla="*/ 1041 h 1476"/>
                <a:gd name="T8" fmla="*/ 182 w 1248"/>
                <a:gd name="T9" fmla="*/ 950 h 1476"/>
                <a:gd name="T10" fmla="*/ 182 w 1248"/>
                <a:gd name="T11" fmla="*/ 570 h 1476"/>
                <a:gd name="T12" fmla="*/ 91 w 1248"/>
                <a:gd name="T13" fmla="*/ 479 h 1476"/>
                <a:gd name="T14" fmla="*/ 825 w 1248"/>
                <a:gd name="T15" fmla="*/ 137 h 1476"/>
                <a:gd name="T16" fmla="*/ 888 w 1248"/>
                <a:gd name="T17" fmla="*/ 21 h 1476"/>
                <a:gd name="T18" fmla="*/ 883 w 1248"/>
                <a:gd name="T19" fmla="*/ 4 h 1476"/>
                <a:gd name="T20" fmla="*/ 866 w 1248"/>
                <a:gd name="T21" fmla="*/ 9 h 1476"/>
                <a:gd name="T22" fmla="*/ 802 w 1248"/>
                <a:gd name="T23" fmla="*/ 126 h 1476"/>
                <a:gd name="T24" fmla="*/ 624 w 1248"/>
                <a:gd name="T25" fmla="*/ 88 h 1476"/>
                <a:gd name="T26" fmla="*/ 446 w 1248"/>
                <a:gd name="T27" fmla="*/ 126 h 1476"/>
                <a:gd name="T28" fmla="*/ 382 w 1248"/>
                <a:gd name="T29" fmla="*/ 9 h 1476"/>
                <a:gd name="T30" fmla="*/ 365 w 1248"/>
                <a:gd name="T31" fmla="*/ 4 h 1476"/>
                <a:gd name="T32" fmla="*/ 360 w 1248"/>
                <a:gd name="T33" fmla="*/ 21 h 1476"/>
                <a:gd name="T34" fmla="*/ 423 w 1248"/>
                <a:gd name="T35" fmla="*/ 137 h 1476"/>
                <a:gd name="T36" fmla="*/ 214 w 1248"/>
                <a:gd name="T37" fmla="*/ 464 h 1476"/>
                <a:gd name="T38" fmla="*/ 1033 w 1248"/>
                <a:gd name="T39" fmla="*/ 464 h 1476"/>
                <a:gd name="T40" fmla="*/ 825 w 1248"/>
                <a:gd name="T41" fmla="*/ 137 h 1476"/>
                <a:gd name="T42" fmla="*/ 437 w 1248"/>
                <a:gd name="T43" fmla="*/ 316 h 1476"/>
                <a:gd name="T44" fmla="*/ 403 w 1248"/>
                <a:gd name="T45" fmla="*/ 281 h 1476"/>
                <a:gd name="T46" fmla="*/ 437 w 1248"/>
                <a:gd name="T47" fmla="*/ 247 h 1476"/>
                <a:gd name="T48" fmla="*/ 472 w 1248"/>
                <a:gd name="T49" fmla="*/ 281 h 1476"/>
                <a:gd name="T50" fmla="*/ 437 w 1248"/>
                <a:gd name="T51" fmla="*/ 316 h 1476"/>
                <a:gd name="T52" fmla="*/ 810 w 1248"/>
                <a:gd name="T53" fmla="*/ 316 h 1476"/>
                <a:gd name="T54" fmla="*/ 776 w 1248"/>
                <a:gd name="T55" fmla="*/ 281 h 1476"/>
                <a:gd name="T56" fmla="*/ 810 w 1248"/>
                <a:gd name="T57" fmla="*/ 247 h 1476"/>
                <a:gd name="T58" fmla="*/ 845 w 1248"/>
                <a:gd name="T59" fmla="*/ 281 h 1476"/>
                <a:gd name="T60" fmla="*/ 810 w 1248"/>
                <a:gd name="T61" fmla="*/ 316 h 1476"/>
                <a:gd name="T62" fmla="*/ 217 w 1248"/>
                <a:gd name="T63" fmla="*/ 496 h 1476"/>
                <a:gd name="T64" fmla="*/ 218 w 1248"/>
                <a:gd name="T65" fmla="*/ 1086 h 1476"/>
                <a:gd name="T66" fmla="*/ 315 w 1248"/>
                <a:gd name="T67" fmla="*/ 1183 h 1476"/>
                <a:gd name="T68" fmla="*/ 381 w 1248"/>
                <a:gd name="T69" fmla="*/ 1183 h 1476"/>
                <a:gd name="T70" fmla="*/ 381 w 1248"/>
                <a:gd name="T71" fmla="*/ 1385 h 1476"/>
                <a:gd name="T72" fmla="*/ 472 w 1248"/>
                <a:gd name="T73" fmla="*/ 1476 h 1476"/>
                <a:gd name="T74" fmla="*/ 563 w 1248"/>
                <a:gd name="T75" fmla="*/ 1385 h 1476"/>
                <a:gd name="T76" fmla="*/ 563 w 1248"/>
                <a:gd name="T77" fmla="*/ 1183 h 1476"/>
                <a:gd name="T78" fmla="*/ 685 w 1248"/>
                <a:gd name="T79" fmla="*/ 1183 h 1476"/>
                <a:gd name="T80" fmla="*/ 685 w 1248"/>
                <a:gd name="T81" fmla="*/ 1385 h 1476"/>
                <a:gd name="T82" fmla="*/ 776 w 1248"/>
                <a:gd name="T83" fmla="*/ 1476 h 1476"/>
                <a:gd name="T84" fmla="*/ 867 w 1248"/>
                <a:gd name="T85" fmla="*/ 1385 h 1476"/>
                <a:gd name="T86" fmla="*/ 867 w 1248"/>
                <a:gd name="T87" fmla="*/ 1183 h 1476"/>
                <a:gd name="T88" fmla="*/ 934 w 1248"/>
                <a:gd name="T89" fmla="*/ 1183 h 1476"/>
                <a:gd name="T90" fmla="*/ 1031 w 1248"/>
                <a:gd name="T91" fmla="*/ 1086 h 1476"/>
                <a:gd name="T92" fmla="*/ 1031 w 1248"/>
                <a:gd name="T93" fmla="*/ 496 h 1476"/>
                <a:gd name="T94" fmla="*/ 217 w 1248"/>
                <a:gd name="T95" fmla="*/ 496 h 1476"/>
                <a:gd name="T96" fmla="*/ 1248 w 1248"/>
                <a:gd name="T97" fmla="*/ 569 h 1476"/>
                <a:gd name="T98" fmla="*/ 1157 w 1248"/>
                <a:gd name="T99" fmla="*/ 479 h 1476"/>
                <a:gd name="T100" fmla="*/ 1066 w 1248"/>
                <a:gd name="T101" fmla="*/ 570 h 1476"/>
                <a:gd name="T102" fmla="*/ 1066 w 1248"/>
                <a:gd name="T103" fmla="*/ 950 h 1476"/>
                <a:gd name="T104" fmla="*/ 1157 w 1248"/>
                <a:gd name="T105" fmla="*/ 1041 h 1476"/>
                <a:gd name="T106" fmla="*/ 1248 w 1248"/>
                <a:gd name="T107" fmla="*/ 950 h 1476"/>
                <a:gd name="T108" fmla="*/ 1248 w 1248"/>
                <a:gd name="T109" fmla="*/ 569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8" h="1476">
                  <a:moveTo>
                    <a:pt x="91" y="479"/>
                  </a:moveTo>
                  <a:cubicBezTo>
                    <a:pt x="41" y="479"/>
                    <a:pt x="0" y="519"/>
                    <a:pt x="0" y="570"/>
                  </a:cubicBezTo>
                  <a:cubicBezTo>
                    <a:pt x="0" y="950"/>
                    <a:pt x="0" y="950"/>
                    <a:pt x="0" y="950"/>
                  </a:cubicBezTo>
                  <a:cubicBezTo>
                    <a:pt x="0" y="1001"/>
                    <a:pt x="41" y="1041"/>
                    <a:pt x="91" y="1041"/>
                  </a:cubicBezTo>
                  <a:cubicBezTo>
                    <a:pt x="142" y="1041"/>
                    <a:pt x="182" y="1001"/>
                    <a:pt x="182" y="950"/>
                  </a:cubicBezTo>
                  <a:cubicBezTo>
                    <a:pt x="182" y="570"/>
                    <a:pt x="182" y="570"/>
                    <a:pt x="182" y="570"/>
                  </a:cubicBezTo>
                  <a:cubicBezTo>
                    <a:pt x="182" y="519"/>
                    <a:pt x="141" y="479"/>
                    <a:pt x="91" y="479"/>
                  </a:cubicBezTo>
                  <a:moveTo>
                    <a:pt x="825" y="137"/>
                  </a:moveTo>
                  <a:cubicBezTo>
                    <a:pt x="888" y="21"/>
                    <a:pt x="888" y="21"/>
                    <a:pt x="888" y="21"/>
                  </a:cubicBezTo>
                  <a:cubicBezTo>
                    <a:pt x="892" y="15"/>
                    <a:pt x="889" y="7"/>
                    <a:pt x="883" y="4"/>
                  </a:cubicBezTo>
                  <a:cubicBezTo>
                    <a:pt x="877" y="0"/>
                    <a:pt x="869" y="3"/>
                    <a:pt x="866" y="9"/>
                  </a:cubicBezTo>
                  <a:cubicBezTo>
                    <a:pt x="802" y="126"/>
                    <a:pt x="802" y="126"/>
                    <a:pt x="802" y="126"/>
                  </a:cubicBezTo>
                  <a:cubicBezTo>
                    <a:pt x="748" y="102"/>
                    <a:pt x="688" y="88"/>
                    <a:pt x="624" y="88"/>
                  </a:cubicBezTo>
                  <a:cubicBezTo>
                    <a:pt x="560" y="88"/>
                    <a:pt x="500" y="102"/>
                    <a:pt x="446" y="126"/>
                  </a:cubicBezTo>
                  <a:cubicBezTo>
                    <a:pt x="382" y="9"/>
                    <a:pt x="382" y="9"/>
                    <a:pt x="382" y="9"/>
                  </a:cubicBezTo>
                  <a:cubicBezTo>
                    <a:pt x="378" y="3"/>
                    <a:pt x="371" y="0"/>
                    <a:pt x="365" y="4"/>
                  </a:cubicBezTo>
                  <a:cubicBezTo>
                    <a:pt x="358" y="7"/>
                    <a:pt x="356" y="15"/>
                    <a:pt x="360" y="21"/>
                  </a:cubicBezTo>
                  <a:cubicBezTo>
                    <a:pt x="423" y="137"/>
                    <a:pt x="423" y="137"/>
                    <a:pt x="423" y="137"/>
                  </a:cubicBezTo>
                  <a:cubicBezTo>
                    <a:pt x="298" y="201"/>
                    <a:pt x="214" y="324"/>
                    <a:pt x="214" y="464"/>
                  </a:cubicBezTo>
                  <a:cubicBezTo>
                    <a:pt x="1033" y="464"/>
                    <a:pt x="1033" y="464"/>
                    <a:pt x="1033" y="464"/>
                  </a:cubicBezTo>
                  <a:cubicBezTo>
                    <a:pt x="1033" y="323"/>
                    <a:pt x="949" y="201"/>
                    <a:pt x="825" y="137"/>
                  </a:cubicBezTo>
                  <a:moveTo>
                    <a:pt x="437" y="316"/>
                  </a:moveTo>
                  <a:cubicBezTo>
                    <a:pt x="419" y="316"/>
                    <a:pt x="403" y="300"/>
                    <a:pt x="403" y="281"/>
                  </a:cubicBezTo>
                  <a:cubicBezTo>
                    <a:pt x="403" y="263"/>
                    <a:pt x="419" y="247"/>
                    <a:pt x="437" y="247"/>
                  </a:cubicBezTo>
                  <a:cubicBezTo>
                    <a:pt x="456" y="247"/>
                    <a:pt x="472" y="263"/>
                    <a:pt x="472" y="281"/>
                  </a:cubicBezTo>
                  <a:cubicBezTo>
                    <a:pt x="472" y="300"/>
                    <a:pt x="456" y="316"/>
                    <a:pt x="437" y="316"/>
                  </a:cubicBezTo>
                  <a:moveTo>
                    <a:pt x="810" y="316"/>
                  </a:moveTo>
                  <a:cubicBezTo>
                    <a:pt x="791" y="316"/>
                    <a:pt x="776" y="300"/>
                    <a:pt x="776" y="281"/>
                  </a:cubicBezTo>
                  <a:cubicBezTo>
                    <a:pt x="776" y="263"/>
                    <a:pt x="791" y="247"/>
                    <a:pt x="810" y="247"/>
                  </a:cubicBezTo>
                  <a:cubicBezTo>
                    <a:pt x="829" y="247"/>
                    <a:pt x="845" y="263"/>
                    <a:pt x="845" y="281"/>
                  </a:cubicBezTo>
                  <a:cubicBezTo>
                    <a:pt x="845" y="300"/>
                    <a:pt x="829" y="316"/>
                    <a:pt x="810" y="316"/>
                  </a:cubicBezTo>
                  <a:moveTo>
                    <a:pt x="217" y="496"/>
                  </a:moveTo>
                  <a:cubicBezTo>
                    <a:pt x="218" y="1086"/>
                    <a:pt x="218" y="1086"/>
                    <a:pt x="218" y="1086"/>
                  </a:cubicBezTo>
                  <a:cubicBezTo>
                    <a:pt x="218" y="1140"/>
                    <a:pt x="261" y="1183"/>
                    <a:pt x="315" y="1183"/>
                  </a:cubicBezTo>
                  <a:cubicBezTo>
                    <a:pt x="381" y="1183"/>
                    <a:pt x="381" y="1183"/>
                    <a:pt x="381" y="1183"/>
                  </a:cubicBezTo>
                  <a:cubicBezTo>
                    <a:pt x="381" y="1385"/>
                    <a:pt x="381" y="1385"/>
                    <a:pt x="381" y="1385"/>
                  </a:cubicBezTo>
                  <a:cubicBezTo>
                    <a:pt x="381" y="1435"/>
                    <a:pt x="422" y="1476"/>
                    <a:pt x="472" y="1476"/>
                  </a:cubicBezTo>
                  <a:cubicBezTo>
                    <a:pt x="522" y="1476"/>
                    <a:pt x="563" y="1435"/>
                    <a:pt x="563" y="1385"/>
                  </a:cubicBezTo>
                  <a:cubicBezTo>
                    <a:pt x="563" y="1183"/>
                    <a:pt x="563" y="1183"/>
                    <a:pt x="563" y="1183"/>
                  </a:cubicBezTo>
                  <a:cubicBezTo>
                    <a:pt x="685" y="1183"/>
                    <a:pt x="685" y="1183"/>
                    <a:pt x="685" y="1183"/>
                  </a:cubicBezTo>
                  <a:cubicBezTo>
                    <a:pt x="685" y="1385"/>
                    <a:pt x="685" y="1385"/>
                    <a:pt x="685" y="1385"/>
                  </a:cubicBezTo>
                  <a:cubicBezTo>
                    <a:pt x="685" y="1435"/>
                    <a:pt x="726" y="1476"/>
                    <a:pt x="776" y="1476"/>
                  </a:cubicBezTo>
                  <a:cubicBezTo>
                    <a:pt x="827" y="1476"/>
                    <a:pt x="867" y="1435"/>
                    <a:pt x="867" y="1385"/>
                  </a:cubicBezTo>
                  <a:cubicBezTo>
                    <a:pt x="867" y="1183"/>
                    <a:pt x="867" y="1183"/>
                    <a:pt x="867" y="1183"/>
                  </a:cubicBezTo>
                  <a:cubicBezTo>
                    <a:pt x="934" y="1183"/>
                    <a:pt x="934" y="1183"/>
                    <a:pt x="934" y="1183"/>
                  </a:cubicBezTo>
                  <a:cubicBezTo>
                    <a:pt x="987" y="1183"/>
                    <a:pt x="1031" y="1140"/>
                    <a:pt x="1031" y="1086"/>
                  </a:cubicBezTo>
                  <a:cubicBezTo>
                    <a:pt x="1031" y="496"/>
                    <a:pt x="1031" y="496"/>
                    <a:pt x="1031" y="496"/>
                  </a:cubicBezTo>
                  <a:lnTo>
                    <a:pt x="217" y="496"/>
                  </a:lnTo>
                  <a:close/>
                  <a:moveTo>
                    <a:pt x="1248" y="569"/>
                  </a:moveTo>
                  <a:cubicBezTo>
                    <a:pt x="1248" y="519"/>
                    <a:pt x="1207" y="479"/>
                    <a:pt x="1157" y="479"/>
                  </a:cubicBezTo>
                  <a:cubicBezTo>
                    <a:pt x="1106" y="479"/>
                    <a:pt x="1066" y="519"/>
                    <a:pt x="1066" y="570"/>
                  </a:cubicBezTo>
                  <a:cubicBezTo>
                    <a:pt x="1066" y="950"/>
                    <a:pt x="1066" y="950"/>
                    <a:pt x="1066" y="950"/>
                  </a:cubicBezTo>
                  <a:cubicBezTo>
                    <a:pt x="1066" y="1001"/>
                    <a:pt x="1106" y="1041"/>
                    <a:pt x="1157" y="1041"/>
                  </a:cubicBezTo>
                  <a:cubicBezTo>
                    <a:pt x="1207" y="1041"/>
                    <a:pt x="1248" y="1001"/>
                    <a:pt x="1248" y="950"/>
                  </a:cubicBezTo>
                  <a:lnTo>
                    <a:pt x="1248" y="56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grpSp>
      <p:sp>
        <p:nvSpPr>
          <p:cNvPr id="52" name="TextBox 51">
            <a:extLst>
              <a:ext uri="{FF2B5EF4-FFF2-40B4-BE49-F238E27FC236}">
                <a16:creationId xmlns:a16="http://schemas.microsoft.com/office/drawing/2014/main" id="{E8498EDA-D6B8-5483-8BE5-806A5F1AD33A}"/>
              </a:ext>
            </a:extLst>
          </p:cNvPr>
          <p:cNvSpPr txBox="1"/>
          <p:nvPr/>
        </p:nvSpPr>
        <p:spPr>
          <a:xfrm>
            <a:off x="588263" y="2242365"/>
            <a:ext cx="11018520" cy="51565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p:txBody>
      </p:sp>
    </p:spTree>
    <p:extLst>
      <p:ext uri="{BB962C8B-B14F-4D97-AF65-F5344CB8AC3E}">
        <p14:creationId xmlns:p14="http://schemas.microsoft.com/office/powerpoint/2010/main" val="25136314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.NET MAUI App Architecture</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1749679" y="2041872"/>
            <a:ext cx="8692642" cy="3782693"/>
            <a:chOff x="2129189" y="1858210"/>
            <a:chExt cx="8692642" cy="3782693"/>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9189" y="3480226"/>
              <a:ext cx="8692642" cy="2160677"/>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551162"/>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Shared Code</a:t>
                </a:r>
              </a:p>
              <a:p>
                <a:pPr algn="ctr" defTabSz="914072">
                  <a:defRPr/>
                </a:pPr>
                <a:r>
                  <a:rPr lang="en-US" sz="2000" b="1" kern="0" dirty="0">
                    <a:solidFill>
                      <a:prstClr val="white"/>
                    </a:solidFill>
                    <a:latin typeface="Segoe UI Semibold" panose="020B0702040204020203" pitchFamily="34" charset="0"/>
                    <a:sym typeface="Segoe UI"/>
                  </a:rPr>
                  <a:t>UI, Resources, Platform Features, &amp; Business Logic </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60899" y="3793839"/>
            <a:ext cx="660354" cy="6603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60899" y="2650919"/>
            <a:ext cx="660354" cy="6603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99040" y="1441911"/>
            <a:ext cx="510504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99040" y="2650920"/>
            <a:ext cx="459030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99040" y="3793840"/>
            <a:ext cx="7881913"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Native 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60900" y="1430798"/>
            <a:ext cx="665116" cy="669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99040" y="4856561"/>
            <a:ext cx="510504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760900" y="4910556"/>
            <a:ext cx="665116" cy="665116"/>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Autofit/>
            </a:bodyPr>
            <a:lstStyle/>
            <a:p>
              <a:pPr algn="ctr" defTabSz="93242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a:xfrm>
            <a:off x="1305893" y="532927"/>
            <a:ext cx="11655840" cy="899665"/>
          </a:xfrm>
        </p:spPr>
        <p:txBody>
          <a:bodyPr>
            <a:normAutofit/>
          </a:bodyPr>
          <a:lstStyle/>
          <a:p>
            <a:r>
              <a:rPr lang="en-US" sz="3600" dirty="0">
                <a:solidFill>
                  <a:schemeClr val="tx1"/>
                </a:solidFill>
              </a:rPr>
              <a:t>Visual Studio 2022</a:t>
            </a:r>
          </a:p>
        </p:txBody>
      </p:sp>
      <p:grpSp>
        <p:nvGrpSpPr>
          <p:cNvPr id="3" name="Group 2">
            <a:extLst>
              <a:ext uri="{FF2B5EF4-FFF2-40B4-BE49-F238E27FC236}">
                <a16:creationId xmlns:a16="http://schemas.microsoft.com/office/drawing/2014/main" id="{E5FF48C7-A9F5-364B-AC75-EE8A84F28958}"/>
              </a:ext>
            </a:extLst>
          </p:cNvPr>
          <p:cNvGrpSpPr/>
          <p:nvPr/>
        </p:nvGrpSpPr>
        <p:grpSpPr>
          <a:xfrm>
            <a:off x="426980" y="1815933"/>
            <a:ext cx="5640004" cy="1179410"/>
            <a:chOff x="465139" y="2600294"/>
            <a:chExt cx="5954582" cy="1203060"/>
          </a:xfrm>
        </p:grpSpPr>
        <p:sp>
          <p:nvSpPr>
            <p:cNvPr id="15" name="Rounded Rectangle 14">
              <a:extLst>
                <a:ext uri="{FF2B5EF4-FFF2-40B4-BE49-F238E27FC236}">
                  <a16:creationId xmlns:a16="http://schemas.microsoft.com/office/drawing/2014/main" id="{F0C39FF4-1712-0844-B4CC-DE06B0746794}"/>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9CC8A38C-2ABA-F044-BEC6-EEFBC3975315}"/>
                </a:ext>
              </a:extLst>
            </p:cNvPr>
            <p:cNvSpPr txBox="1"/>
            <p:nvPr/>
          </p:nvSpPr>
          <p:spPr>
            <a:xfrm>
              <a:off x="1441761" y="2943521"/>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Modern development</a:t>
              </a:r>
            </a:p>
          </p:txBody>
        </p:sp>
        <p:sp>
          <p:nvSpPr>
            <p:cNvPr id="17" name="TextBox 16">
              <a:extLst>
                <a:ext uri="{FF2B5EF4-FFF2-40B4-BE49-F238E27FC236}">
                  <a16:creationId xmlns:a16="http://schemas.microsoft.com/office/drawing/2014/main" id="{169C3DDF-D09D-004F-8F6B-DE8497066C53}"/>
                </a:ext>
              </a:extLst>
            </p:cNvPr>
            <p:cNvSpPr txBox="1"/>
            <p:nvPr/>
          </p:nvSpPr>
          <p:spPr>
            <a:xfrm>
              <a:off x="1441762" y="3291705"/>
              <a:ext cx="4667414" cy="350706"/>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Build innovative, modern apps using .NET 6, GitHub and Azure with integrated tooling </a:t>
              </a:r>
            </a:p>
          </p:txBody>
        </p:sp>
      </p:grpSp>
      <p:grpSp>
        <p:nvGrpSpPr>
          <p:cNvPr id="38" name="Group 37">
            <a:extLst>
              <a:ext uri="{FF2B5EF4-FFF2-40B4-BE49-F238E27FC236}">
                <a16:creationId xmlns:a16="http://schemas.microsoft.com/office/drawing/2014/main" id="{0D891F28-3DAE-5D4B-832C-4D71EB32DF5C}"/>
              </a:ext>
            </a:extLst>
          </p:cNvPr>
          <p:cNvGrpSpPr/>
          <p:nvPr/>
        </p:nvGrpSpPr>
        <p:grpSpPr>
          <a:xfrm>
            <a:off x="426980" y="3119463"/>
            <a:ext cx="5640004" cy="1179410"/>
            <a:chOff x="465139" y="2600294"/>
            <a:chExt cx="5954582" cy="1203060"/>
          </a:xfrm>
        </p:grpSpPr>
        <p:sp>
          <p:nvSpPr>
            <p:cNvPr id="39" name="Rounded Rectangle 38">
              <a:extLst>
                <a:ext uri="{FF2B5EF4-FFF2-40B4-BE49-F238E27FC236}">
                  <a16:creationId xmlns:a16="http://schemas.microsoft.com/office/drawing/2014/main" id="{9BB907A5-12D1-9D4D-BDAE-B58CFC4F3C4C}"/>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03747E9F-5F47-2745-9A72-AEFDC0DDBBBE}"/>
                </a:ext>
              </a:extLst>
            </p:cNvPr>
            <p:cNvSpPr txBox="1"/>
            <p:nvPr/>
          </p:nvSpPr>
          <p:spPr>
            <a:xfrm>
              <a:off x="1441761" y="2822878"/>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Personal and team productivity</a:t>
              </a:r>
            </a:p>
          </p:txBody>
        </p:sp>
        <p:sp>
          <p:nvSpPr>
            <p:cNvPr id="41" name="TextBox 40">
              <a:extLst>
                <a:ext uri="{FF2B5EF4-FFF2-40B4-BE49-F238E27FC236}">
                  <a16:creationId xmlns:a16="http://schemas.microsoft.com/office/drawing/2014/main" id="{20E13408-89D9-B941-8CC8-1793047CD357}"/>
                </a:ext>
              </a:extLst>
            </p:cNvPr>
            <p:cNvSpPr txBox="1"/>
            <p:nvPr/>
          </p:nvSpPr>
          <p:spPr>
            <a:xfrm>
              <a:off x="1441762" y="3171062"/>
              <a:ext cx="4900489"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Live Share, Hot reload everywhere, Web live preview, </a:t>
              </a:r>
              <a:r>
                <a:rPr kumimoji="0" lang="en-US" sz="1176"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IntelliCode</a:t>
              </a: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enhanced debugging and testing tools</a:t>
              </a:r>
            </a:p>
          </p:txBody>
        </p:sp>
      </p:grpSp>
      <p:grpSp>
        <p:nvGrpSpPr>
          <p:cNvPr id="48" name="Group 47">
            <a:extLst>
              <a:ext uri="{FF2B5EF4-FFF2-40B4-BE49-F238E27FC236}">
                <a16:creationId xmlns:a16="http://schemas.microsoft.com/office/drawing/2014/main" id="{19E52C86-C68E-DD43-B78F-F4162A70A6A3}"/>
              </a:ext>
            </a:extLst>
          </p:cNvPr>
          <p:cNvGrpSpPr/>
          <p:nvPr/>
        </p:nvGrpSpPr>
        <p:grpSpPr>
          <a:xfrm>
            <a:off x="426978" y="4413808"/>
            <a:ext cx="5640004" cy="1179411"/>
            <a:chOff x="465139" y="2460571"/>
            <a:chExt cx="5954582" cy="1203061"/>
          </a:xfrm>
        </p:grpSpPr>
        <p:sp>
          <p:nvSpPr>
            <p:cNvPr id="49" name="Rounded Rectangle 48">
              <a:extLst>
                <a:ext uri="{FF2B5EF4-FFF2-40B4-BE49-F238E27FC236}">
                  <a16:creationId xmlns:a16="http://schemas.microsoft.com/office/drawing/2014/main" id="{75E3713F-2458-9743-B5DB-44707A01380B}"/>
                </a:ext>
              </a:extLst>
            </p:cNvPr>
            <p:cNvSpPr/>
            <p:nvPr/>
          </p:nvSpPr>
          <p:spPr bwMode="auto">
            <a:xfrm>
              <a:off x="465139" y="2460571"/>
              <a:ext cx="5954582" cy="1203061"/>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FAD68C1C-1884-124D-AEA1-6731D20AD0C7}"/>
                </a:ext>
              </a:extLst>
            </p:cNvPr>
            <p:cNvSpPr txBox="1"/>
            <p:nvPr/>
          </p:nvSpPr>
          <p:spPr>
            <a:xfrm>
              <a:off x="1441760" y="2760757"/>
              <a:ext cx="4817062" cy="24612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Scale to projects of any size</a:t>
              </a:r>
            </a:p>
          </p:txBody>
        </p:sp>
        <p:sp>
          <p:nvSpPr>
            <p:cNvPr id="51" name="TextBox 50">
              <a:extLst>
                <a:ext uri="{FF2B5EF4-FFF2-40B4-BE49-F238E27FC236}">
                  <a16:creationId xmlns:a16="http://schemas.microsoft.com/office/drawing/2014/main" id="{9F402361-28E6-2F49-A154-8A0ED295C927}"/>
                </a:ext>
              </a:extLst>
            </p:cNvPr>
            <p:cNvSpPr txBox="1"/>
            <p:nvPr/>
          </p:nvSpPr>
          <p:spPr>
            <a:xfrm>
              <a:off x="1441763" y="3108941"/>
              <a:ext cx="4817061"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 optimized, modern UI built on 64-bit architecture to support the largest, most complex codebases and workflows</a:t>
              </a:r>
            </a:p>
          </p:txBody>
        </p:sp>
      </p:grpSp>
      <p:pic>
        <p:nvPicPr>
          <p:cNvPr id="25" name="Picture 24">
            <a:extLst>
              <a:ext uri="{FF2B5EF4-FFF2-40B4-BE49-F238E27FC236}">
                <a16:creationId xmlns:a16="http://schemas.microsoft.com/office/drawing/2014/main" id="{64E3A5EA-8F98-344B-A196-48B6DBA3D78D}"/>
              </a:ext>
            </a:extLst>
          </p:cNvPr>
          <p:cNvPicPr>
            <a:picLocks noChangeAspect="1"/>
          </p:cNvPicPr>
          <p:nvPr/>
        </p:nvPicPr>
        <p:blipFill>
          <a:blip r:embed="rId3"/>
          <a:stretch>
            <a:fillRect/>
          </a:stretch>
        </p:blipFill>
        <p:spPr>
          <a:xfrm>
            <a:off x="592003" y="2129023"/>
            <a:ext cx="582676" cy="582676"/>
          </a:xfrm>
          <a:prstGeom prst="rect">
            <a:avLst/>
          </a:prstGeom>
        </p:spPr>
      </p:pic>
      <p:pic>
        <p:nvPicPr>
          <p:cNvPr id="27" name="Picture 26">
            <a:extLst>
              <a:ext uri="{FF2B5EF4-FFF2-40B4-BE49-F238E27FC236}">
                <a16:creationId xmlns:a16="http://schemas.microsoft.com/office/drawing/2014/main" id="{8F854892-0D2B-F947-B454-D83EB6F89500}"/>
              </a:ext>
            </a:extLst>
          </p:cNvPr>
          <p:cNvPicPr>
            <a:picLocks noChangeAspect="1"/>
          </p:cNvPicPr>
          <p:nvPr/>
        </p:nvPicPr>
        <p:blipFill>
          <a:blip r:embed="rId4"/>
          <a:stretch>
            <a:fillRect/>
          </a:stretch>
        </p:blipFill>
        <p:spPr>
          <a:xfrm>
            <a:off x="592003" y="3490545"/>
            <a:ext cx="582676" cy="437247"/>
          </a:xfrm>
          <a:prstGeom prst="rect">
            <a:avLst/>
          </a:prstGeom>
        </p:spPr>
      </p:pic>
      <p:pic>
        <p:nvPicPr>
          <p:cNvPr id="30" name="Picture 29">
            <a:extLst>
              <a:ext uri="{FF2B5EF4-FFF2-40B4-BE49-F238E27FC236}">
                <a16:creationId xmlns:a16="http://schemas.microsoft.com/office/drawing/2014/main" id="{56783143-6175-4F4C-B911-C10A33EF49AA}"/>
              </a:ext>
            </a:extLst>
          </p:cNvPr>
          <p:cNvPicPr>
            <a:picLocks noChangeAspect="1"/>
          </p:cNvPicPr>
          <p:nvPr/>
        </p:nvPicPr>
        <p:blipFill>
          <a:blip r:embed="rId5"/>
          <a:stretch>
            <a:fillRect/>
          </a:stretch>
        </p:blipFill>
        <p:spPr>
          <a:xfrm>
            <a:off x="573108" y="4760172"/>
            <a:ext cx="582676" cy="437247"/>
          </a:xfrm>
          <a:prstGeom prst="rect">
            <a:avLst/>
          </a:prstGeom>
        </p:spPr>
      </p:pic>
      <p:pic>
        <p:nvPicPr>
          <p:cNvPr id="32" name="Picture Placeholder 26">
            <a:extLst>
              <a:ext uri="{FF2B5EF4-FFF2-40B4-BE49-F238E27FC236}">
                <a16:creationId xmlns:a16="http://schemas.microsoft.com/office/drawing/2014/main" id="{60C93080-3F3D-6C4E-AC9C-B454AFAF3288}"/>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283761" y="427228"/>
            <a:ext cx="1022132" cy="1082792"/>
          </a:xfrm>
          <a:prstGeom prst="rect">
            <a:avLst/>
          </a:prstGeom>
        </p:spPr>
      </p:pic>
      <p:sp>
        <p:nvSpPr>
          <p:cNvPr id="23" name="Title 1">
            <a:extLst>
              <a:ext uri="{FF2B5EF4-FFF2-40B4-BE49-F238E27FC236}">
                <a16:creationId xmlns:a16="http://schemas.microsoft.com/office/drawing/2014/main" id="{12E083B6-0205-4B31-BDE1-4D05894F982E}"/>
              </a:ext>
            </a:extLst>
          </p:cNvPr>
          <p:cNvSpPr txBox="1">
            <a:spLocks/>
          </p:cNvSpPr>
          <p:nvPr/>
        </p:nvSpPr>
        <p:spPr>
          <a:xfrm>
            <a:off x="426978" y="5899132"/>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VisualStudio.com/download</a:t>
            </a:r>
          </a:p>
        </p:txBody>
      </p:sp>
      <p:pic>
        <p:nvPicPr>
          <p:cNvPr id="4" name="Picture 3">
            <a:extLst>
              <a:ext uri="{FF2B5EF4-FFF2-40B4-BE49-F238E27FC236}">
                <a16:creationId xmlns:a16="http://schemas.microsoft.com/office/drawing/2014/main" id="{C0884DEB-3D6B-4193-85A8-A815402C62F3}"/>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825556" y="1561432"/>
            <a:ext cx="5340619" cy="479463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4EEBB77B-C52D-46B9-B8BB-31310C3B940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74276" y="1894825"/>
            <a:ext cx="5687457" cy="3199194"/>
          </a:xfrm>
          <a:prstGeom prst="rect">
            <a:avLst/>
          </a:prstGeom>
        </p:spPr>
      </p:pic>
    </p:spTree>
    <p:extLst>
      <p:ext uri="{BB962C8B-B14F-4D97-AF65-F5344CB8AC3E}">
        <p14:creationId xmlns:p14="http://schemas.microsoft.com/office/powerpoint/2010/main" val="1652970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2A443-98CF-FF8E-A6E7-105B52B1157D}"/>
              </a:ext>
            </a:extLst>
          </p:cNvPr>
          <p:cNvSpPr>
            <a:spLocks noGrp="1"/>
          </p:cNvSpPr>
          <p:nvPr>
            <p:ph type="title"/>
          </p:nvPr>
        </p:nvSpPr>
        <p:spPr>
          <a:xfrm>
            <a:off x="1236324" y="765240"/>
            <a:ext cx="11655840" cy="899665"/>
          </a:xfrm>
        </p:spPr>
        <p:txBody>
          <a:bodyPr>
            <a:noAutofit/>
          </a:bodyPr>
          <a:lstStyle/>
          <a:p>
            <a:r>
              <a:rPr lang="en-US" sz="3600" b="0" dirty="0">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7" name="TextBox 6">
            <a:extLst>
              <a:ext uri="{FF2B5EF4-FFF2-40B4-BE49-F238E27FC236}">
                <a16:creationId xmlns:a16="http://schemas.microsoft.com/office/drawing/2014/main" id="{5DACD2D5-C4C1-147A-EF65-15117293F830}"/>
              </a:ext>
            </a:extLst>
          </p:cNvPr>
          <p:cNvSpPr txBox="1"/>
          <p:nvPr/>
        </p:nvSpPr>
        <p:spPr>
          <a:xfrm>
            <a:off x="444843" y="1917727"/>
            <a:ext cx="4068968" cy="1200329"/>
          </a:xfrm>
          <a:prstGeom prst="rect">
            <a:avLst/>
          </a:prstGeom>
          <a:solidFill>
            <a:srgbClr val="353535"/>
          </a:solidFill>
        </p:spPr>
        <p:txBody>
          <a:bodyPr wrap="square" lIns="182880" tIns="91440" rIns="18288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Flexible &amp; Lightweight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white"/>
                </a:solidFill>
                <a:latin typeface="Open Sans" panose="020B0606030504020204" pitchFamily="34" charset="0"/>
                <a:ea typeface="Open Sans" panose="020B0606030504020204" pitchFamily="34" charset="0"/>
                <a:cs typeface="Open Sans" panose="020B0606030504020204" pitchFamily="34" charset="0"/>
              </a:rPr>
              <a:t>Supercharged editing experience that is completely customizable for you. </a:t>
            </a: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Add extensions, change styles, and </a:t>
            </a:r>
            <a:r>
              <a:rPr kumimoji="0" lang="en-US" sz="1200" b="0"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twea</a:t>
            </a:r>
            <a:r>
              <a:rPr lang="en-US" sz="1200" dirty="0">
                <a:solidFill>
                  <a:prstClr val="white"/>
                </a:solidFill>
                <a:latin typeface="Open Sans" panose="020B0606030504020204" pitchFamily="34" charset="0"/>
                <a:ea typeface="Open Sans" panose="020B0606030504020204" pitchFamily="34" charset="0"/>
                <a:cs typeface="Open Sans" panose="020B0606030504020204" pitchFamily="34" charset="0"/>
              </a:rPr>
              <a:t>k for your needs easily.</a:t>
            </a: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EE9C5919-F1E5-5455-89C2-6E69BC0EB997}"/>
              </a:ext>
            </a:extLst>
          </p:cNvPr>
          <p:cNvSpPr txBox="1"/>
          <p:nvPr/>
        </p:nvSpPr>
        <p:spPr>
          <a:xfrm>
            <a:off x="444843" y="3321669"/>
            <a:ext cx="4068968" cy="1200329"/>
          </a:xfrm>
          <a:prstGeom prst="rect">
            <a:avLst/>
          </a:prstGeom>
          <a:solidFill>
            <a:srgbClr val="3C3C41"/>
          </a:solidFill>
        </p:spPr>
        <p:txBody>
          <a:bodyPr wrap="square" lIns="182880" tIns="91440" rIns="182880" bIns="91440" rtlCol="0">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Runs anywhere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Works and looks the same on macOS, Windows, and Linux, and even on the web with </a:t>
            </a:r>
            <a:r>
              <a:rPr kumimoji="0" lang="en-US" sz="1200" b="0"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Codespaces</a:t>
            </a: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Your settings and extensions sync </a:t>
            </a:r>
            <a:r>
              <a:rPr kumimoji="0" lang="en-US" sz="1200" b="0"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everwhere</a:t>
            </a: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11" name="TextBox 10">
            <a:extLst>
              <a:ext uri="{FF2B5EF4-FFF2-40B4-BE49-F238E27FC236}">
                <a16:creationId xmlns:a16="http://schemas.microsoft.com/office/drawing/2014/main" id="{19DE0122-6974-A92E-0709-2947F97399D2}"/>
              </a:ext>
            </a:extLst>
          </p:cNvPr>
          <p:cNvSpPr txBox="1"/>
          <p:nvPr/>
        </p:nvSpPr>
        <p:spPr>
          <a:xfrm>
            <a:off x="444843" y="4725611"/>
            <a:ext cx="4068968" cy="1200329"/>
          </a:xfrm>
          <a:prstGeom prst="rect">
            <a:avLst/>
          </a:prstGeom>
          <a:solidFill>
            <a:srgbClr val="353535"/>
          </a:solidFill>
        </p:spPr>
        <p:txBody>
          <a:bodyPr wrap="square" lIns="182880" tIns="91440" rIns="182880" bIns="91440" rtlCol="0">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Support for .NET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Build for the web, cloud, and mobile. Add C# Dev Kit and .NET MAUI extensions</a:t>
            </a:r>
            <a:r>
              <a:rPr lang="en-US" sz="1200" b="0" dirty="0">
                <a:solidFill>
                  <a:prstClr val="white"/>
                </a:solidFill>
                <a:latin typeface="Open Sans" panose="020B0606030504020204" pitchFamily="34" charset="0"/>
                <a:ea typeface="Open Sans" panose="020B0606030504020204" pitchFamily="34" charset="0"/>
                <a:cs typeface="Open Sans" panose="020B0606030504020204" pitchFamily="34" charset="0"/>
              </a:rPr>
              <a:t> for even more powerful tools including Solution Explorer and Hot Reload.</a:t>
            </a: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D636DF72-44F2-8010-3DA9-DA88D41DA663}"/>
              </a:ext>
            </a:extLst>
          </p:cNvPr>
          <p:cNvSpPr txBox="1"/>
          <p:nvPr/>
        </p:nvSpPr>
        <p:spPr>
          <a:xfrm>
            <a:off x="444843" y="6289589"/>
            <a:ext cx="53999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https://</a:t>
            </a:r>
            <a:r>
              <a:rPr kumimoji="0" lang="en-US" sz="1800" b="0" i="0" u="none" strike="noStrike" kern="1200" cap="none" spc="0" normalizeH="0" baseline="0" noProof="0" dirty="0" err="1">
                <a:ln>
                  <a:noFill/>
                </a:ln>
                <a:effectLst/>
                <a:uLnTx/>
                <a:uFillTx/>
                <a:latin typeface="Open Sans" panose="020B0606030504020204" pitchFamily="34" charset="0"/>
                <a:ea typeface="Open Sans" panose="020B0606030504020204" pitchFamily="34" charset="0"/>
                <a:cs typeface="Open Sans" panose="020B0606030504020204" pitchFamily="34" charset="0"/>
              </a:rPr>
              <a:t>code.visualstudio.com</a:t>
            </a:r>
            <a:endParaRPr kumimoji="0" lang="en-US" sz="18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2" descr="Using VS Code Tasks to Create Template Files | gitconnected">
            <a:extLst>
              <a:ext uri="{FF2B5EF4-FFF2-40B4-BE49-F238E27FC236}">
                <a16:creationId xmlns:a16="http://schemas.microsoft.com/office/drawing/2014/main" id="{63B8D403-6302-C6C5-7BDB-6176E1AB175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31852" y="765240"/>
            <a:ext cx="804472" cy="8013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3A7F13-24E4-C448-AE72-172170E89E4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61682" y="1720898"/>
            <a:ext cx="6985475" cy="4371862"/>
          </a:xfrm>
          <a:prstGeom prst="rect">
            <a:avLst/>
          </a:prstGeom>
        </p:spPr>
      </p:pic>
    </p:spTree>
    <p:extLst>
      <p:ext uri="{BB962C8B-B14F-4D97-AF65-F5344CB8AC3E}">
        <p14:creationId xmlns:p14="http://schemas.microsoft.com/office/powerpoint/2010/main" val="5041217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CD33-197D-4B78-A762-5952011AF417}"/>
              </a:ext>
            </a:extLst>
          </p:cNvPr>
          <p:cNvSpPr>
            <a:spLocks noGrp="1"/>
          </p:cNvSpPr>
          <p:nvPr>
            <p:ph type="title"/>
          </p:nvPr>
        </p:nvSpPr>
        <p:spPr/>
        <p:txBody>
          <a:bodyPr/>
          <a:lstStyle/>
          <a:p>
            <a:r>
              <a:rPr lang="en-US" dirty="0"/>
              <a:t>Cross-Platform UI</a:t>
            </a:r>
          </a:p>
        </p:txBody>
      </p:sp>
    </p:spTree>
    <p:extLst>
      <p:ext uri="{BB962C8B-B14F-4D97-AF65-F5344CB8AC3E}">
        <p14:creationId xmlns:p14="http://schemas.microsoft.com/office/powerpoint/2010/main" val="16538853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4F9C8-10AB-4CEE-891A-C983993B3983}"/>
              </a:ext>
            </a:extLst>
          </p:cNvPr>
          <p:cNvPicPr>
            <a:picLocks noChangeAspect="1"/>
          </p:cNvPicPr>
          <p:nvPr/>
        </p:nvPicPr>
        <p:blipFill>
          <a:blip r:embed="rId3"/>
          <a:stretch>
            <a:fillRect/>
          </a:stretch>
        </p:blipFill>
        <p:spPr>
          <a:xfrm>
            <a:off x="1305157" y="2101534"/>
            <a:ext cx="1765288" cy="1765288"/>
          </a:xfrm>
          <a:prstGeom prst="rect">
            <a:avLst/>
          </a:prstGeom>
        </p:spPr>
      </p:pic>
      <p:pic>
        <p:nvPicPr>
          <p:cNvPr id="6" name="Picture 5" descr="A close up of a logo&#10;&#10;Description automatically generated">
            <a:extLst>
              <a:ext uri="{FF2B5EF4-FFF2-40B4-BE49-F238E27FC236}">
                <a16:creationId xmlns:a16="http://schemas.microsoft.com/office/drawing/2014/main" id="{CC512C1F-1EC4-4221-816E-21CF0CF53A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19071" y="2229410"/>
            <a:ext cx="2012715" cy="1509536"/>
          </a:xfrm>
          <a:prstGeom prst="rect">
            <a:avLst/>
          </a:prstGeom>
        </p:spPr>
      </p:pic>
      <p:pic>
        <p:nvPicPr>
          <p:cNvPr id="8" name="Picture 7">
            <a:extLst>
              <a:ext uri="{FF2B5EF4-FFF2-40B4-BE49-F238E27FC236}">
                <a16:creationId xmlns:a16="http://schemas.microsoft.com/office/drawing/2014/main" id="{EEA99028-6E26-41F8-BB52-328E793E01E3}"/>
              </a:ext>
            </a:extLst>
          </p:cNvPr>
          <p:cNvPicPr>
            <a:picLocks noChangeAspect="1"/>
          </p:cNvPicPr>
          <p:nvPr/>
        </p:nvPicPr>
        <p:blipFill>
          <a:blip r:embed="rId5"/>
          <a:stretch>
            <a:fillRect/>
          </a:stretch>
        </p:blipFill>
        <p:spPr>
          <a:xfrm>
            <a:off x="6580412" y="2711664"/>
            <a:ext cx="2335113" cy="513130"/>
          </a:xfrm>
          <a:prstGeom prst="rect">
            <a:avLst/>
          </a:prstGeom>
        </p:spPr>
      </p:pic>
      <p:sp>
        <p:nvSpPr>
          <p:cNvPr id="9" name="Rectangle 8">
            <a:extLst>
              <a:ext uri="{FF2B5EF4-FFF2-40B4-BE49-F238E27FC236}">
                <a16:creationId xmlns:a16="http://schemas.microsoft.com/office/drawing/2014/main" id="{39110B27-3A85-43A2-A2D8-74D20587EA44}"/>
              </a:ext>
            </a:extLst>
          </p:cNvPr>
          <p:cNvSpPr/>
          <p:nvPr/>
        </p:nvSpPr>
        <p:spPr bwMode="auto">
          <a:xfrm>
            <a:off x="984727"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59502D60-1EA6-41AC-8245-1BDE94618945}"/>
              </a:ext>
            </a:extLst>
          </p:cNvPr>
          <p:cNvSpPr/>
          <p:nvPr/>
        </p:nvSpPr>
        <p:spPr bwMode="auto">
          <a:xfrm>
            <a:off x="3622355"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ProgressBar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2" name="Group 11">
            <a:extLst>
              <a:ext uri="{FF2B5EF4-FFF2-40B4-BE49-F238E27FC236}">
                <a16:creationId xmlns:a16="http://schemas.microsoft.com/office/drawing/2014/main" id="{039FFC3E-97F8-4DDD-8408-BBF9192F088F}"/>
              </a:ext>
            </a:extLst>
          </p:cNvPr>
          <p:cNvGrpSpPr/>
          <p:nvPr/>
        </p:nvGrpSpPr>
        <p:grpSpPr>
          <a:xfrm>
            <a:off x="4431795" y="989776"/>
            <a:ext cx="787267" cy="787267"/>
            <a:chOff x="11434337" y="2930084"/>
            <a:chExt cx="1574643" cy="1574643"/>
          </a:xfrm>
          <a:solidFill>
            <a:srgbClr val="77D065"/>
          </a:solidFill>
        </p:grpSpPr>
        <p:sp>
          <p:nvSpPr>
            <p:cNvPr id="13" name="Oval 12">
              <a:extLst>
                <a:ext uri="{FF2B5EF4-FFF2-40B4-BE49-F238E27FC236}">
                  <a16:creationId xmlns:a16="http://schemas.microsoft.com/office/drawing/2014/main" id="{C4EA8281-D594-46AC-A640-CBDF3334250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4" name="Picture 13">
              <a:extLst>
                <a:ext uri="{FF2B5EF4-FFF2-40B4-BE49-F238E27FC236}">
                  <a16:creationId xmlns:a16="http://schemas.microsoft.com/office/drawing/2014/main" id="{AD029E5D-B904-45E2-AB03-288259F800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15" name="Group 14">
            <a:extLst>
              <a:ext uri="{FF2B5EF4-FFF2-40B4-BE49-F238E27FC236}">
                <a16:creationId xmlns:a16="http://schemas.microsoft.com/office/drawing/2014/main" id="{67F65F1A-B0A1-4474-9C15-AD07E8E06278}"/>
              </a:ext>
            </a:extLst>
          </p:cNvPr>
          <p:cNvGrpSpPr/>
          <p:nvPr/>
        </p:nvGrpSpPr>
        <p:grpSpPr>
          <a:xfrm>
            <a:off x="1794167" y="982510"/>
            <a:ext cx="787267" cy="787267"/>
            <a:chOff x="3567813" y="1467990"/>
            <a:chExt cx="787322" cy="787322"/>
          </a:xfrm>
        </p:grpSpPr>
        <p:sp>
          <p:nvSpPr>
            <p:cNvPr id="16" name="Oval 15">
              <a:extLst>
                <a:ext uri="{FF2B5EF4-FFF2-40B4-BE49-F238E27FC236}">
                  <a16:creationId xmlns:a16="http://schemas.microsoft.com/office/drawing/2014/main" id="{F3374A7E-957C-4523-B624-BE19071A97BC}"/>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7" name="Picture 2" descr="http://www.freeiconspng.com/uploads/ios-7-logo-png-14.png">
              <a:extLst>
                <a:ext uri="{FF2B5EF4-FFF2-40B4-BE49-F238E27FC236}">
                  <a16:creationId xmlns:a16="http://schemas.microsoft.com/office/drawing/2014/main" id="{1B368443-865C-46D4-9723-51D3A70A496A}"/>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7865D151-3928-447B-BBAB-5BAEF1B1CF48}"/>
              </a:ext>
            </a:extLst>
          </p:cNvPr>
          <p:cNvPicPr>
            <a:picLocks noChangeAspect="1"/>
          </p:cNvPicPr>
          <p:nvPr/>
        </p:nvPicPr>
        <p:blipFill>
          <a:blip r:embed="rId8"/>
          <a:stretch>
            <a:fillRect/>
          </a:stretch>
        </p:blipFill>
        <p:spPr>
          <a:xfrm>
            <a:off x="9090269" y="2634877"/>
            <a:ext cx="2772609" cy="589916"/>
          </a:xfrm>
          <a:prstGeom prst="rect">
            <a:avLst/>
          </a:prstGeom>
        </p:spPr>
      </p:pic>
      <p:sp>
        <p:nvSpPr>
          <p:cNvPr id="19" name="Rectangle 18">
            <a:extLst>
              <a:ext uri="{FF2B5EF4-FFF2-40B4-BE49-F238E27FC236}">
                <a16:creationId xmlns:a16="http://schemas.microsoft.com/office/drawing/2014/main" id="{AB41F509-A951-4317-8268-005C5C5009CA}"/>
              </a:ext>
            </a:extLst>
          </p:cNvPr>
          <p:cNvSpPr/>
          <p:nvPr/>
        </p:nvSpPr>
        <p:spPr bwMode="auto">
          <a:xfrm>
            <a:off x="6580412"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UISlider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FBC34771-F922-4E0B-9D79-E02EEB421261}"/>
              </a:ext>
            </a:extLst>
          </p:cNvPr>
          <p:cNvSpPr/>
          <p:nvPr/>
        </p:nvSpPr>
        <p:spPr bwMode="auto">
          <a:xfrm>
            <a:off x="9218040"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SeekBar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21" name="Group 20">
            <a:extLst>
              <a:ext uri="{FF2B5EF4-FFF2-40B4-BE49-F238E27FC236}">
                <a16:creationId xmlns:a16="http://schemas.microsoft.com/office/drawing/2014/main" id="{41C86E50-7650-4D01-9C73-20ECECC8819C}"/>
              </a:ext>
            </a:extLst>
          </p:cNvPr>
          <p:cNvGrpSpPr/>
          <p:nvPr/>
        </p:nvGrpSpPr>
        <p:grpSpPr>
          <a:xfrm>
            <a:off x="10027480" y="989776"/>
            <a:ext cx="787267" cy="787267"/>
            <a:chOff x="11434337" y="2930084"/>
            <a:chExt cx="1574643" cy="1574643"/>
          </a:xfrm>
          <a:solidFill>
            <a:srgbClr val="77D065"/>
          </a:solidFill>
        </p:grpSpPr>
        <p:sp>
          <p:nvSpPr>
            <p:cNvPr id="22" name="Oval 21">
              <a:extLst>
                <a:ext uri="{FF2B5EF4-FFF2-40B4-BE49-F238E27FC236}">
                  <a16:creationId xmlns:a16="http://schemas.microsoft.com/office/drawing/2014/main" id="{16E4B9F7-D239-4D58-BC67-D378F39DD14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3" name="Picture 22">
              <a:extLst>
                <a:ext uri="{FF2B5EF4-FFF2-40B4-BE49-F238E27FC236}">
                  <a16:creationId xmlns:a16="http://schemas.microsoft.com/office/drawing/2014/main" id="{8A002B1F-BFDD-4894-B259-0A9984C9EB5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24" name="Group 23">
            <a:extLst>
              <a:ext uri="{FF2B5EF4-FFF2-40B4-BE49-F238E27FC236}">
                <a16:creationId xmlns:a16="http://schemas.microsoft.com/office/drawing/2014/main" id="{020FB3D0-5D94-469E-8DC8-265CD836A865}"/>
              </a:ext>
            </a:extLst>
          </p:cNvPr>
          <p:cNvGrpSpPr/>
          <p:nvPr/>
        </p:nvGrpSpPr>
        <p:grpSpPr>
          <a:xfrm>
            <a:off x="7389852" y="982510"/>
            <a:ext cx="787267" cy="787267"/>
            <a:chOff x="3567813" y="1467990"/>
            <a:chExt cx="787322" cy="787322"/>
          </a:xfrm>
        </p:grpSpPr>
        <p:sp>
          <p:nvSpPr>
            <p:cNvPr id="25" name="Oval 24">
              <a:extLst>
                <a:ext uri="{FF2B5EF4-FFF2-40B4-BE49-F238E27FC236}">
                  <a16:creationId xmlns:a16="http://schemas.microsoft.com/office/drawing/2014/main" id="{CFA91B8E-1EA3-4106-BAEF-31EAEB8690D3}"/>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6" name="Picture 2" descr="http://www.freeiconspng.com/uploads/ios-7-logo-png-14.png">
              <a:extLst>
                <a:ext uri="{FF2B5EF4-FFF2-40B4-BE49-F238E27FC236}">
                  <a16:creationId xmlns:a16="http://schemas.microsoft.com/office/drawing/2014/main" id="{583BF099-CCFE-451A-82C2-6446ED78F259}"/>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Connector: Elbow 27">
            <a:extLst>
              <a:ext uri="{FF2B5EF4-FFF2-40B4-BE49-F238E27FC236}">
                <a16:creationId xmlns:a16="http://schemas.microsoft.com/office/drawing/2014/main" id="{888A42EB-ACA6-4F23-973C-DA0BC8D73228}"/>
              </a:ext>
            </a:extLst>
          </p:cNvPr>
          <p:cNvCxnSpPr>
            <a:cxnSpLocks/>
          </p:cNvCxnSpPr>
          <p:nvPr/>
        </p:nvCxnSpPr>
        <p:spPr>
          <a:xfrm>
            <a:off x="2177994" y="3429003"/>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2C226380-82DB-416B-9D05-ACED53422A65}"/>
              </a:ext>
            </a:extLst>
          </p:cNvPr>
          <p:cNvCxnSpPr>
            <a:cxnSpLocks/>
          </p:cNvCxnSpPr>
          <p:nvPr/>
        </p:nvCxnSpPr>
        <p:spPr>
          <a:xfrm rot="10800000" flipV="1">
            <a:off x="3390874" y="3428999"/>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0D18ECF-1403-479C-AB3F-5E51E0605E8C}"/>
              </a:ext>
            </a:extLst>
          </p:cNvPr>
          <p:cNvCxnSpPr/>
          <p:nvPr/>
        </p:nvCxnSpPr>
        <p:spPr>
          <a:xfrm>
            <a:off x="3501371" y="4523796"/>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A24C4CF-2EFA-468B-A46E-7A5AA56CCC4E}"/>
              </a:ext>
            </a:extLst>
          </p:cNvPr>
          <p:cNvSpPr/>
          <p:nvPr/>
        </p:nvSpPr>
        <p:spPr bwMode="auto">
          <a:xfrm>
            <a:off x="2250757" y="5102433"/>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48" name="Connector: Elbow 47">
            <a:extLst>
              <a:ext uri="{FF2B5EF4-FFF2-40B4-BE49-F238E27FC236}">
                <a16:creationId xmlns:a16="http://schemas.microsoft.com/office/drawing/2014/main" id="{115BC746-922E-440E-A4BC-FA93B0FDAB6B}"/>
              </a:ext>
            </a:extLst>
          </p:cNvPr>
          <p:cNvCxnSpPr>
            <a:cxnSpLocks/>
          </p:cNvCxnSpPr>
          <p:nvPr/>
        </p:nvCxnSpPr>
        <p:spPr>
          <a:xfrm>
            <a:off x="7773678" y="3429000"/>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DCF9F3C-C0B0-4CBD-8DE2-CB548C81646B}"/>
              </a:ext>
            </a:extLst>
          </p:cNvPr>
          <p:cNvCxnSpPr>
            <a:cxnSpLocks/>
          </p:cNvCxnSpPr>
          <p:nvPr/>
        </p:nvCxnSpPr>
        <p:spPr>
          <a:xfrm rot="10800000" flipV="1">
            <a:off x="8986558" y="3428996"/>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C1404-6C50-4466-98B2-5C3088F4D7ED}"/>
              </a:ext>
            </a:extLst>
          </p:cNvPr>
          <p:cNvCxnSpPr/>
          <p:nvPr/>
        </p:nvCxnSpPr>
        <p:spPr>
          <a:xfrm>
            <a:off x="9097056" y="4523793"/>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EC69FC-F736-400F-B843-3BC7C1B003A1}"/>
              </a:ext>
            </a:extLst>
          </p:cNvPr>
          <p:cNvSpPr/>
          <p:nvPr/>
        </p:nvSpPr>
        <p:spPr bwMode="auto">
          <a:xfrm>
            <a:off x="7846440" y="5102430"/>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rPr>
              <a:t>Slider</a:t>
            </a:r>
          </a:p>
        </p:txBody>
      </p:sp>
    </p:spTree>
    <p:extLst>
      <p:ext uri="{BB962C8B-B14F-4D97-AF65-F5344CB8AC3E}">
        <p14:creationId xmlns:p14="http://schemas.microsoft.com/office/powerpoint/2010/main" val="44908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1"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up)">
                                      <p:cBhvr>
                                        <p:cTn id="13" dur="500"/>
                                        <p:tgtEl>
                                          <p:spTgt spid="45"/>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500"/>
                                        <p:tgtEl>
                                          <p:spTgt spid="48"/>
                                        </p:tgtEl>
                                      </p:cBhvr>
                                    </p:animEffect>
                                  </p:childTnLst>
                                </p:cTn>
                              </p:par>
                              <p:par>
                                <p:cTn id="42" presetID="22" presetClass="entr" presetSubtype="1"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up)">
                                      <p:cBhvr>
                                        <p:cTn id="44" dur="500"/>
                                        <p:tgtEl>
                                          <p:spTgt spid="49"/>
                                        </p:tgtEl>
                                      </p:cBhvr>
                                    </p:animEffect>
                                  </p:childTnLst>
                                </p:cTn>
                              </p:par>
                              <p:par>
                                <p:cTn id="45" presetID="22" presetClass="entr" presetSubtype="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up)">
                                      <p:cBhvr>
                                        <p:cTn id="47" dur="500"/>
                                        <p:tgtEl>
                                          <p:spTgt spid="50"/>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7" grpId="0" animBg="1"/>
      <p:bldP spid="5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CarouselView</a:t>
            </a:r>
            <a:endParaRPr lang="en-US" sz="1765" dirty="0">
              <a:solidFill>
                <a:schemeClr val="bg2"/>
              </a:solidFill>
              <a:cs typeface="Helvetica Light"/>
            </a:endParaRPr>
          </a:p>
        </p:txBody>
      </p:sp>
      <p:sp>
        <p:nvSpPr>
          <p:cNvPr id="11" name="Rounded Rectangle 10"/>
          <p:cNvSpPr/>
          <p:nvPr/>
        </p:nvSpPr>
        <p:spPr>
          <a:xfrm>
            <a:off x="277480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CollectionView</a:t>
            </a:r>
            <a:endParaRPr lang="en-US" sz="1765" dirty="0">
              <a:solidFill>
                <a:schemeClr val="bg2"/>
              </a:solidFill>
              <a:cs typeface="Helvetica Light"/>
            </a:endParaRPr>
          </a:p>
        </p:txBody>
      </p:sp>
      <p:sp>
        <p:nvSpPr>
          <p:cNvPr id="12" name="Rounded Rectangle 11"/>
          <p:cNvSpPr/>
          <p:nvPr/>
        </p:nvSpPr>
        <p:spPr>
          <a:xfrm>
            <a:off x="5059392"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3" name="Rounded Rectangle 12"/>
          <p:cNvSpPr/>
          <p:nvPr/>
        </p:nvSpPr>
        <p:spPr>
          <a:xfrm>
            <a:off x="7343976"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14" name="Rounded Rectangle 13"/>
          <p:cNvSpPr/>
          <p:nvPr/>
        </p:nvSpPr>
        <p:spPr>
          <a:xfrm>
            <a:off x="962855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15" name="Rounded Rectangle 14"/>
          <p:cNvSpPr/>
          <p:nvPr/>
        </p:nvSpPr>
        <p:spPr>
          <a:xfrm>
            <a:off x="490224"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IndicatorView</a:t>
            </a:r>
            <a:endParaRPr lang="en-US" sz="1765" dirty="0">
              <a:solidFill>
                <a:schemeClr val="bg2"/>
              </a:solidFill>
              <a:cs typeface="Helvetica Light"/>
            </a:endParaRPr>
          </a:p>
        </p:txBody>
      </p:sp>
      <p:sp>
        <p:nvSpPr>
          <p:cNvPr id="16" name="Rounded Rectangle 15"/>
          <p:cNvSpPr/>
          <p:nvPr/>
        </p:nvSpPr>
        <p:spPr>
          <a:xfrm>
            <a:off x="277480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17" name="Rounded Rectangle 16"/>
          <p:cNvSpPr/>
          <p:nvPr/>
        </p:nvSpPr>
        <p:spPr>
          <a:xfrm>
            <a:off x="5059392"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8" name="Rounded Rectangle 17"/>
          <p:cNvSpPr/>
          <p:nvPr/>
        </p:nvSpPr>
        <p:spPr>
          <a:xfrm>
            <a:off x="7343976"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9" name="Rounded Rectangle 18"/>
          <p:cNvSpPr/>
          <p:nvPr/>
        </p:nvSpPr>
        <p:spPr>
          <a:xfrm>
            <a:off x="962855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20" name="Rounded Rectangle 19"/>
          <p:cNvSpPr/>
          <p:nvPr/>
        </p:nvSpPr>
        <p:spPr>
          <a:xfrm>
            <a:off x="490224"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CheckBox</a:t>
            </a:r>
            <a:endParaRPr lang="en-US" sz="1765" dirty="0">
              <a:solidFill>
                <a:schemeClr val="bg2"/>
              </a:solidFill>
              <a:cs typeface="Helvetica Light"/>
            </a:endParaRPr>
          </a:p>
        </p:txBody>
      </p:sp>
      <p:sp>
        <p:nvSpPr>
          <p:cNvPr id="21" name="Rounded Rectangle 20"/>
          <p:cNvSpPr/>
          <p:nvPr/>
        </p:nvSpPr>
        <p:spPr>
          <a:xfrm>
            <a:off x="277480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22" name="Rounded Rectangle 21"/>
          <p:cNvSpPr/>
          <p:nvPr/>
        </p:nvSpPr>
        <p:spPr>
          <a:xfrm>
            <a:off x="5059392"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3" name="Rounded Rectangle 22"/>
          <p:cNvSpPr/>
          <p:nvPr/>
        </p:nvSpPr>
        <p:spPr>
          <a:xfrm>
            <a:off x="7343976"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4" name="Rounded Rectangle 23"/>
          <p:cNvSpPr/>
          <p:nvPr/>
        </p:nvSpPr>
        <p:spPr>
          <a:xfrm>
            <a:off x="962855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Switch</a:t>
            </a:r>
          </a:p>
        </p:txBody>
      </p:sp>
      <p:sp>
        <p:nvSpPr>
          <p:cNvPr id="25" name="Rounded Rectangle 24"/>
          <p:cNvSpPr/>
          <p:nvPr/>
        </p:nvSpPr>
        <p:spPr>
          <a:xfrm>
            <a:off x="490224"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6" name="Rounded Rectangle 25"/>
          <p:cNvSpPr/>
          <p:nvPr/>
        </p:nvSpPr>
        <p:spPr>
          <a:xfrm>
            <a:off x="2774808"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27" name="Rounded Rectangle 26"/>
          <p:cNvSpPr/>
          <p:nvPr/>
        </p:nvSpPr>
        <p:spPr>
          <a:xfrm>
            <a:off x="5059392"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ImageButton</a:t>
            </a:r>
            <a:endParaRPr lang="en-US" sz="1765" dirty="0">
              <a:solidFill>
                <a:schemeClr val="bg2"/>
              </a:solidFill>
              <a:cs typeface="Helvetica Light"/>
            </a:endParaRPr>
          </a:p>
        </p:txBody>
      </p:sp>
      <p:sp>
        <p:nvSpPr>
          <p:cNvPr id="28" name="Rounded Rectangle 27"/>
          <p:cNvSpPr/>
          <p:nvPr/>
        </p:nvSpPr>
        <p:spPr>
          <a:xfrm>
            <a:off x="7343976"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RadioButton</a:t>
            </a:r>
            <a:endParaRPr lang="en-US" sz="1765" dirty="0">
              <a:solidFill>
                <a:schemeClr val="bg2"/>
              </a:solidFill>
              <a:cs typeface="Helvetica Light"/>
            </a:endParaRPr>
          </a:p>
        </p:txBody>
      </p:sp>
      <p:sp>
        <p:nvSpPr>
          <p:cNvPr id="29" name="Rounded Rectangle 28"/>
          <p:cNvSpPr/>
          <p:nvPr/>
        </p:nvSpPr>
        <p:spPr>
          <a:xfrm>
            <a:off x="9628558"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RefreshView</a:t>
            </a:r>
            <a:endParaRPr lang="en-US" sz="1765" dirty="0">
              <a:solidFill>
                <a:schemeClr val="bg2"/>
              </a:solidFill>
              <a:cs typeface="Helvetica Light"/>
            </a:endParaRPr>
          </a:p>
        </p:txBody>
      </p:sp>
      <p:sp>
        <p:nvSpPr>
          <p:cNvPr id="30" name="Rounded Rectangle 29"/>
          <p:cNvSpPr/>
          <p:nvPr/>
        </p:nvSpPr>
        <p:spPr>
          <a:xfrm>
            <a:off x="490224"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Frame</a:t>
            </a:r>
          </a:p>
        </p:txBody>
      </p:sp>
      <p:sp>
        <p:nvSpPr>
          <p:cNvPr id="31" name="Rounded Rectangle 30"/>
          <p:cNvSpPr/>
          <p:nvPr/>
        </p:nvSpPr>
        <p:spPr>
          <a:xfrm>
            <a:off x="2774808"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GraphicsView</a:t>
            </a:r>
            <a:endParaRPr lang="en-US" sz="1765" dirty="0">
              <a:solidFill>
                <a:schemeClr val="bg2"/>
              </a:solidFill>
              <a:cs typeface="Helvetica Light"/>
            </a:endParaRPr>
          </a:p>
        </p:txBody>
      </p:sp>
      <p:sp>
        <p:nvSpPr>
          <p:cNvPr id="32" name="Rounded Rectangle 31"/>
          <p:cNvSpPr/>
          <p:nvPr/>
        </p:nvSpPr>
        <p:spPr>
          <a:xfrm>
            <a:off x="5059392"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33" name="Rounded Rectangle 32"/>
          <p:cNvSpPr/>
          <p:nvPr/>
        </p:nvSpPr>
        <p:spPr>
          <a:xfrm>
            <a:off x="7343976"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5" name="Title 4"/>
          <p:cNvSpPr>
            <a:spLocks noGrp="1"/>
          </p:cNvSpPr>
          <p:nvPr>
            <p:ph type="title"/>
          </p:nvPr>
        </p:nvSpPr>
        <p:spPr>
          <a:xfrm>
            <a:off x="269240" y="170909"/>
            <a:ext cx="11655840" cy="899665"/>
          </a:xfrm>
        </p:spPr>
        <p:txBody>
          <a:bodyPr/>
          <a:lstStyle/>
          <a:p>
            <a:r>
              <a:rPr lang="en-US" dirty="0"/>
              <a:t>Controls</a:t>
            </a:r>
          </a:p>
        </p:txBody>
      </p:sp>
      <p:sp>
        <p:nvSpPr>
          <p:cNvPr id="34" name="Rounded Rectangle 32">
            <a:extLst>
              <a:ext uri="{FF2B5EF4-FFF2-40B4-BE49-F238E27FC236}">
                <a16:creationId xmlns:a16="http://schemas.microsoft.com/office/drawing/2014/main" id="{F764687A-1B61-4500-ACA7-D9ADBFDC2804}"/>
              </a:ext>
            </a:extLst>
          </p:cNvPr>
          <p:cNvSpPr/>
          <p:nvPr/>
        </p:nvSpPr>
        <p:spPr>
          <a:xfrm>
            <a:off x="9628558" y="564499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ScrollView</a:t>
            </a:r>
            <a:endParaRPr lang="en-US" sz="1765" dirty="0">
              <a:solidFill>
                <a:schemeClr val="bg2"/>
              </a:solidFill>
              <a:cs typeface="Helvetica Light"/>
            </a:endParaRPr>
          </a:p>
        </p:txBody>
      </p:sp>
      <p:sp>
        <p:nvSpPr>
          <p:cNvPr id="35" name="Rounded Rectangle 29">
            <a:extLst>
              <a:ext uri="{FF2B5EF4-FFF2-40B4-BE49-F238E27FC236}">
                <a16:creationId xmlns:a16="http://schemas.microsoft.com/office/drawing/2014/main" id="{9AD01D68-6EC8-4780-8A01-97B4A2CCB4BD}"/>
              </a:ext>
            </a:extLst>
          </p:cNvPr>
          <p:cNvSpPr/>
          <p:nvPr/>
        </p:nvSpPr>
        <p:spPr>
          <a:xfrm>
            <a:off x="509883"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36" name="Rounded Rectangle 30">
            <a:extLst>
              <a:ext uri="{FF2B5EF4-FFF2-40B4-BE49-F238E27FC236}">
                <a16:creationId xmlns:a16="http://schemas.microsoft.com/office/drawing/2014/main" id="{FD91DE55-5D36-43C3-BFA1-D32B7EA7F6E8}"/>
              </a:ext>
            </a:extLst>
          </p:cNvPr>
          <p:cNvSpPr/>
          <p:nvPr/>
        </p:nvSpPr>
        <p:spPr>
          <a:xfrm>
            <a:off x="2794467"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SwipeView</a:t>
            </a:r>
            <a:endParaRPr lang="en-US" sz="1765" dirty="0">
              <a:solidFill>
                <a:schemeClr val="bg2"/>
              </a:solidFill>
              <a:cs typeface="Helvetica Light"/>
            </a:endParaRPr>
          </a:p>
        </p:txBody>
      </p:sp>
      <p:sp>
        <p:nvSpPr>
          <p:cNvPr id="37" name="Rounded Rectangle 31">
            <a:extLst>
              <a:ext uri="{FF2B5EF4-FFF2-40B4-BE49-F238E27FC236}">
                <a16:creationId xmlns:a16="http://schemas.microsoft.com/office/drawing/2014/main" id="{C63329B3-17C5-405F-AC9D-5352064491D5}"/>
              </a:ext>
            </a:extLst>
          </p:cNvPr>
          <p:cNvSpPr/>
          <p:nvPr/>
        </p:nvSpPr>
        <p:spPr>
          <a:xfrm>
            <a:off x="5079051"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BlazorWebview</a:t>
            </a:r>
            <a:endParaRPr lang="en-US" sz="1765" dirty="0">
              <a:solidFill>
                <a:schemeClr val="bg2"/>
              </a:solidFill>
              <a:cs typeface="Helvetica Light"/>
            </a:endParaRPr>
          </a:p>
        </p:txBody>
      </p:sp>
      <p:sp>
        <p:nvSpPr>
          <p:cNvPr id="38" name="Rounded Rectangle 32">
            <a:extLst>
              <a:ext uri="{FF2B5EF4-FFF2-40B4-BE49-F238E27FC236}">
                <a16:creationId xmlns:a16="http://schemas.microsoft.com/office/drawing/2014/main" id="{6A19B317-3EAF-4697-8140-B155655148A3}"/>
              </a:ext>
            </a:extLst>
          </p:cNvPr>
          <p:cNvSpPr/>
          <p:nvPr/>
        </p:nvSpPr>
        <p:spPr>
          <a:xfrm>
            <a:off x="7363635"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Border</a:t>
            </a:r>
          </a:p>
        </p:txBody>
      </p:sp>
      <p:sp>
        <p:nvSpPr>
          <p:cNvPr id="39" name="Rounded Rectangle 32">
            <a:extLst>
              <a:ext uri="{FF2B5EF4-FFF2-40B4-BE49-F238E27FC236}">
                <a16:creationId xmlns:a16="http://schemas.microsoft.com/office/drawing/2014/main" id="{E736E1CA-176F-401F-8AC0-E9781B60C964}"/>
              </a:ext>
            </a:extLst>
          </p:cNvPr>
          <p:cNvSpPr/>
          <p:nvPr/>
        </p:nvSpPr>
        <p:spPr>
          <a:xfrm>
            <a:off x="9648217" y="4806596"/>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Tree>
    <p:extLst>
      <p:ext uri="{BB962C8B-B14F-4D97-AF65-F5344CB8AC3E}">
        <p14:creationId xmlns:p14="http://schemas.microsoft.com/office/powerpoint/2010/main" val="18487170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0396" y="500904"/>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86993" y="500904"/>
            <a:ext cx="4791007"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705" dirty="0">
                <a:solidFill>
                  <a:schemeClr val="tx1"/>
                </a:solidFill>
              </a:rPr>
              <a:t>Pages</a:t>
            </a:r>
          </a:p>
        </p:txBody>
      </p:sp>
      <p:grpSp>
        <p:nvGrpSpPr>
          <p:cNvPr id="14" name="Group 13">
            <a:extLst>
              <a:ext uri="{FF2B5EF4-FFF2-40B4-BE49-F238E27FC236}">
                <a16:creationId xmlns:a16="http://schemas.microsoft.com/office/drawing/2014/main" id="{1667521E-4C64-4E8E-A902-7CC94DAD9C8D}"/>
              </a:ext>
            </a:extLst>
          </p:cNvPr>
          <p:cNvGrpSpPr/>
          <p:nvPr/>
        </p:nvGrpSpPr>
        <p:grpSpPr>
          <a:xfrm>
            <a:off x="370892" y="1449615"/>
            <a:ext cx="4947841" cy="2070068"/>
            <a:chOff x="2328218" y="1060832"/>
            <a:chExt cx="4947841" cy="2070068"/>
          </a:xfrm>
        </p:grpSpPr>
        <p:pic>
          <p:nvPicPr>
            <p:cNvPr id="22" name="Picture 2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328218" y="1060832"/>
              <a:ext cx="4947841" cy="1678215"/>
            </a:xfrm>
            <a:prstGeom prst="rect">
              <a:avLst/>
            </a:prstGeom>
          </p:spPr>
        </p:pic>
        <p:sp>
          <p:nvSpPr>
            <p:cNvPr id="26" name="TextBox 25"/>
            <p:cNvSpPr txBox="1"/>
            <p:nvPr/>
          </p:nvSpPr>
          <p:spPr>
            <a:xfrm>
              <a:off x="2344318" y="2859346"/>
              <a:ext cx="940144" cy="271554"/>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549651" y="2858326"/>
              <a:ext cx="1061646" cy="271554"/>
            </a:xfrm>
            <a:prstGeom prst="rect">
              <a:avLst/>
            </a:prstGeom>
            <a:noFill/>
          </p:spPr>
          <p:txBody>
            <a:bodyPr wrap="square" rtlCol="0">
              <a:spAutoFit/>
            </a:bodyPr>
            <a:lstStyle/>
            <a:p>
              <a:pPr algn="ctr"/>
              <a:r>
                <a:rPr lang="en-US" sz="1176" dirty="0">
                  <a:cs typeface="Helvetica"/>
                </a:rPr>
                <a:t>Flyout</a:t>
              </a:r>
            </a:p>
          </p:txBody>
        </p:sp>
        <p:sp>
          <p:nvSpPr>
            <p:cNvPr id="28" name="TextBox 27"/>
            <p:cNvSpPr txBox="1"/>
            <p:nvPr/>
          </p:nvSpPr>
          <p:spPr>
            <a:xfrm>
              <a:off x="4907777" y="2858326"/>
              <a:ext cx="940144" cy="271554"/>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195182" y="2858326"/>
              <a:ext cx="940144" cy="271554"/>
            </a:xfrm>
            <a:prstGeom prst="rect">
              <a:avLst/>
            </a:prstGeom>
            <a:noFill/>
          </p:spPr>
          <p:txBody>
            <a:bodyPr wrap="square" rtlCol="0">
              <a:spAutoFit/>
            </a:bodyPr>
            <a:lstStyle/>
            <a:p>
              <a:pPr algn="ctr"/>
              <a:r>
                <a:rPr lang="en-US" sz="1176" dirty="0">
                  <a:cs typeface="Helvetica"/>
                </a:rPr>
                <a:t>Tabbed</a:t>
              </a:r>
            </a:p>
          </p:txBody>
        </p:sp>
      </p:grpSp>
      <p:pic>
        <p:nvPicPr>
          <p:cNvPr id="1026" name="Picture 2">
            <a:extLst>
              <a:ext uri="{FF2B5EF4-FFF2-40B4-BE49-F238E27FC236}">
                <a16:creationId xmlns:a16="http://schemas.microsoft.com/office/drawing/2014/main" id="{994E5E19-7FC7-47AD-93DA-78385327341B}"/>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5665994" y="1414049"/>
            <a:ext cx="6281575" cy="21046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ET MAUI layout classes.">
            <a:extLst>
              <a:ext uri="{FF2B5EF4-FFF2-40B4-BE49-F238E27FC236}">
                <a16:creationId xmlns:a16="http://schemas.microsoft.com/office/drawing/2014/main" id="{DC8D04B3-4576-5E8C-00ED-64874479505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846936" y="3532271"/>
            <a:ext cx="6022213" cy="238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192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Open Sans" panose="020B0606030504020204" pitchFamily="34" charset="0"/>
                <a:cs typeface="Open Sans" panose="020B0606030504020204" pitchFamily="34" charset="0"/>
              </a:rPr>
              <a:t>Agenda</a:t>
            </a:r>
          </a:p>
        </p:txBody>
      </p:sp>
      <p:sp>
        <p:nvSpPr>
          <p:cNvPr id="5" name="Text Placeholder 4"/>
          <p:cNvSpPr>
            <a:spLocks noGrp="1"/>
          </p:cNvSpPr>
          <p:nvPr>
            <p:ph idx="1"/>
          </p:nvPr>
        </p:nvSpPr>
        <p:spPr/>
        <p:txBody>
          <a:bodyPr>
            <a:noAutofit/>
          </a:bodyPr>
          <a:lstStyle/>
          <a:p>
            <a:pPr marL="560241" indent="-560241">
              <a:lnSpc>
                <a:spcPct val="100000"/>
              </a:lnSpc>
              <a:buFont typeface="Arial" charset="0"/>
              <a:buChar char="•"/>
            </a:pPr>
            <a:r>
              <a:rPr lang="en-US" sz="3200" dirty="0"/>
              <a:t>Introduction to .NET MAUI</a:t>
            </a:r>
            <a:endParaRPr lang="en-US" sz="1600" dirty="0"/>
          </a:p>
          <a:p>
            <a:pPr marL="560241" indent="-560241">
              <a:lnSpc>
                <a:spcPct val="100000"/>
              </a:lnSpc>
              <a:buFont typeface="Arial" charset="0"/>
              <a:buChar char="•"/>
            </a:pPr>
            <a:r>
              <a:rPr lang="en-US" sz="3200" dirty="0"/>
              <a:t>Building our First App</a:t>
            </a:r>
          </a:p>
          <a:p>
            <a:pPr marL="560241" indent="-560241">
              <a:lnSpc>
                <a:spcPct val="100000"/>
              </a:lnSpc>
              <a:buFont typeface="Arial" charset="0"/>
              <a:buChar char="•"/>
            </a:pPr>
            <a:r>
              <a:rPr lang="en-US" sz="3200" dirty="0"/>
              <a:t>MVVM &amp; Data Binding</a:t>
            </a:r>
          </a:p>
          <a:p>
            <a:pPr marL="560241" indent="-560241">
              <a:lnSpc>
                <a:spcPct val="100000"/>
              </a:lnSpc>
              <a:buFont typeface="Arial" charset="0"/>
              <a:buChar char="•"/>
            </a:pPr>
            <a:r>
              <a:rPr lang="en-US" sz="3200" dirty="0"/>
              <a:t>Navigation</a:t>
            </a:r>
          </a:p>
          <a:p>
            <a:pPr marL="560241" indent="-560241">
              <a:lnSpc>
                <a:spcPct val="100000"/>
              </a:lnSpc>
              <a:buFont typeface="Arial" charset="0"/>
              <a:buChar char="•"/>
            </a:pPr>
            <a:r>
              <a:rPr lang="en-US" sz="3200" dirty="0"/>
              <a:t>Accessing Platform Functionality</a:t>
            </a:r>
          </a:p>
          <a:p>
            <a:pPr marL="560241" indent="-560241">
              <a:lnSpc>
                <a:spcPct val="100000"/>
              </a:lnSpc>
              <a:buFont typeface="Arial" charset="0"/>
              <a:buChar char="•"/>
            </a:pPr>
            <a:r>
              <a:rPr lang="en-US" sz="3200" dirty="0"/>
              <a:t>Displaying Data</a:t>
            </a:r>
          </a:p>
          <a:p>
            <a:pPr marL="560241" indent="-560241">
              <a:lnSpc>
                <a:spcPct val="100000"/>
              </a:lnSpc>
              <a:buFont typeface="Arial" charset="0"/>
              <a:buChar char="•"/>
            </a:pPr>
            <a:r>
              <a:rPr lang="en-US" sz="3200" dirty="0"/>
              <a:t>App Themes</a:t>
            </a:r>
          </a:p>
        </p:txBody>
      </p:sp>
    </p:spTree>
    <p:extLst>
      <p:ext uri="{BB962C8B-B14F-4D97-AF65-F5344CB8AC3E}">
        <p14:creationId xmlns:p14="http://schemas.microsoft.com/office/powerpoint/2010/main" val="185775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A60F57-B62E-4549-94AE-489FF02A126D}"/>
              </a:ext>
            </a:extLst>
          </p:cNvPr>
          <p:cNvPicPr>
            <a:picLocks noChangeAspect="1"/>
          </p:cNvPicPr>
          <p:nvPr/>
        </p:nvPicPr>
        <p:blipFill>
          <a:blip r:embed="rId2"/>
          <a:stretch>
            <a:fillRect/>
          </a:stretch>
        </p:blipFill>
        <p:spPr>
          <a:xfrm>
            <a:off x="68687" y="0"/>
            <a:ext cx="6782430" cy="6858000"/>
          </a:xfrm>
          <a:prstGeom prst="rect">
            <a:avLst/>
          </a:prstGeom>
        </p:spPr>
      </p:pic>
      <p:grpSp>
        <p:nvGrpSpPr>
          <p:cNvPr id="2" name="Group 1" descr="MAUI template app running on ios, android, windows, macos">
            <a:extLst>
              <a:ext uri="{FF2B5EF4-FFF2-40B4-BE49-F238E27FC236}">
                <a16:creationId xmlns:a16="http://schemas.microsoft.com/office/drawing/2014/main" id="{74ECF197-AA74-4738-97B7-66A58966ACBC}"/>
              </a:ext>
              <a:ext uri="{C183D7F6-B498-43B3-948B-1728B52AA6E4}">
                <adec:decorative xmlns:adec="http://schemas.microsoft.com/office/drawing/2017/decorative" val="0"/>
              </a:ext>
            </a:extLst>
          </p:cNvPr>
          <p:cNvGrpSpPr/>
          <p:nvPr/>
        </p:nvGrpSpPr>
        <p:grpSpPr>
          <a:xfrm>
            <a:off x="5379325" y="503389"/>
            <a:ext cx="6983841" cy="7315057"/>
            <a:chOff x="5652331" y="41201"/>
            <a:chExt cx="6691328" cy="7008671"/>
          </a:xfrm>
        </p:grpSpPr>
        <p:pic>
          <p:nvPicPr>
            <p:cNvPr id="3" name="Picture 2">
              <a:extLst>
                <a:ext uri="{FF2B5EF4-FFF2-40B4-BE49-F238E27FC236}">
                  <a16:creationId xmlns:a16="http://schemas.microsoft.com/office/drawing/2014/main" id="{021EB8C2-94E1-494E-B15F-FBA30EF4E829}"/>
                </a:ext>
              </a:extLst>
            </p:cNvPr>
            <p:cNvPicPr>
              <a:picLocks noChangeAspect="1"/>
            </p:cNvPicPr>
            <p:nvPr/>
          </p:nvPicPr>
          <p:blipFill>
            <a:blip r:embed="rId3"/>
            <a:stretch>
              <a:fillRect/>
            </a:stretch>
          </p:blipFill>
          <p:spPr>
            <a:xfrm>
              <a:off x="5652331" y="2170340"/>
              <a:ext cx="3852827" cy="3434808"/>
            </a:xfrm>
            <a:prstGeom prst="rect">
              <a:avLst/>
            </a:prstGeom>
          </p:spPr>
        </p:pic>
        <p:pic>
          <p:nvPicPr>
            <p:cNvPr id="4" name="Picture 3">
              <a:extLst>
                <a:ext uri="{FF2B5EF4-FFF2-40B4-BE49-F238E27FC236}">
                  <a16:creationId xmlns:a16="http://schemas.microsoft.com/office/drawing/2014/main" id="{91DA20FC-564D-4A54-8ACB-4C15E0C5BB5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235816" y="391832"/>
              <a:ext cx="1548950" cy="3215147"/>
            </a:xfrm>
            <a:prstGeom prst="roundRect">
              <a:avLst/>
            </a:prstGeom>
          </p:spPr>
        </p:pic>
        <p:pic>
          <p:nvPicPr>
            <p:cNvPr id="5" name="Picture 4" descr="A screenshot of a video game&#10;&#10;Description automatically generated with medium confidence">
              <a:extLst>
                <a:ext uri="{FF2B5EF4-FFF2-40B4-BE49-F238E27FC236}">
                  <a16:creationId xmlns:a16="http://schemas.microsoft.com/office/drawing/2014/main" id="{EE1AC972-86F1-4D6F-97B2-8FAA945A3999}"/>
                </a:ext>
              </a:extLst>
            </p:cNvPr>
            <p:cNvPicPr>
              <a:picLocks noChangeAspect="1"/>
            </p:cNvPicPr>
            <p:nvPr/>
          </p:nvPicPr>
          <p:blipFill>
            <a:blip r:embed="rId5"/>
            <a:stretch>
              <a:fillRect/>
            </a:stretch>
          </p:blipFill>
          <p:spPr>
            <a:xfrm>
              <a:off x="7578745" y="3178711"/>
              <a:ext cx="4764914" cy="3871161"/>
            </a:xfrm>
            <a:prstGeom prst="rect">
              <a:avLst/>
            </a:prstGeom>
          </p:spPr>
        </p:pic>
        <p:pic>
          <p:nvPicPr>
            <p:cNvPr id="6" name="Picture 5" descr="A screenshot of a cell phone&#10;&#10;Description automatically generated with medium confidence">
              <a:extLst>
                <a:ext uri="{FF2B5EF4-FFF2-40B4-BE49-F238E27FC236}">
                  <a16:creationId xmlns:a16="http://schemas.microsoft.com/office/drawing/2014/main" id="{9A3E682E-246D-4BEB-8ADE-A2954E01B4A8}"/>
                </a:ext>
              </a:extLst>
            </p:cNvPr>
            <p:cNvPicPr>
              <a:picLocks noChangeAspect="1"/>
            </p:cNvPicPr>
            <p:nvPr/>
          </p:nvPicPr>
          <p:blipFill>
            <a:blip r:embed="rId6"/>
            <a:stretch>
              <a:fillRect/>
            </a:stretch>
          </p:blipFill>
          <p:spPr>
            <a:xfrm>
              <a:off x="8032415" y="41201"/>
              <a:ext cx="2261459" cy="4258277"/>
            </a:xfrm>
            <a:prstGeom prst="rect">
              <a:avLst/>
            </a:prstGeom>
          </p:spPr>
        </p:pic>
      </p:grpSp>
    </p:spTree>
    <p:extLst>
      <p:ext uri="{BB962C8B-B14F-4D97-AF65-F5344CB8AC3E}">
        <p14:creationId xmlns:p14="http://schemas.microsoft.com/office/powerpoint/2010/main" val="8186937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135B-0D3B-4CBD-A9F8-3B98B85BAB7E}"/>
              </a:ext>
            </a:extLst>
          </p:cNvPr>
          <p:cNvSpPr>
            <a:spLocks noGrp="1"/>
          </p:cNvSpPr>
          <p:nvPr>
            <p:ph type="title"/>
          </p:nvPr>
        </p:nvSpPr>
        <p:spPr/>
        <p:txBody>
          <a:bodyPr/>
          <a:lstStyle/>
          <a:p>
            <a:r>
              <a:rPr lang="en-US" dirty="0"/>
              <a:t>Platform API Access</a:t>
            </a:r>
          </a:p>
        </p:txBody>
      </p:sp>
    </p:spTree>
    <p:extLst>
      <p:ext uri="{BB962C8B-B14F-4D97-AF65-F5344CB8AC3E}">
        <p14:creationId xmlns:p14="http://schemas.microsoft.com/office/powerpoint/2010/main" val="33118296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a:t>
            </a:r>
          </a:p>
        </p:txBody>
      </p:sp>
      <p:grpSp>
        <p:nvGrpSpPr>
          <p:cNvPr id="6" name="Group 5"/>
          <p:cNvGrpSpPr/>
          <p:nvPr/>
        </p:nvGrpSpPr>
        <p:grpSpPr>
          <a:xfrm>
            <a:off x="741243" y="1875474"/>
            <a:ext cx="10714007" cy="666171"/>
            <a:chOff x="755721" y="1912473"/>
            <a:chExt cx="10929612" cy="679577"/>
          </a:xfrm>
        </p:grpSpPr>
        <p:sp>
          <p:nvSpPr>
            <p:cNvPr id="26" name="Rounded Rectangle 18"/>
            <p:cNvSpPr/>
            <p:nvPr/>
          </p:nvSpPr>
          <p:spPr>
            <a:xfrm>
              <a:off x="755721"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MapKit</a:t>
              </a:r>
              <a:endParaRPr lang="en-US" sz="1766" kern="0">
                <a:solidFill>
                  <a:srgbClr val="FFFFFF"/>
                </a:solidFill>
                <a:latin typeface="Segoe UI Semibold" panose="020B0702040204020203" pitchFamily="34" charset="0"/>
                <a:cs typeface="Helvetica Light"/>
                <a:sym typeface="Segoe UI"/>
              </a:endParaRPr>
            </a:p>
          </p:txBody>
        </p:sp>
        <p:sp>
          <p:nvSpPr>
            <p:cNvPr id="27" name="Rounded Rectangle 19"/>
            <p:cNvSpPr/>
            <p:nvPr/>
          </p:nvSpPr>
          <p:spPr>
            <a:xfrm>
              <a:off x="2969527" y="1912474"/>
              <a:ext cx="2074387" cy="679576"/>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err="1">
                  <a:solidFill>
                    <a:srgbClr val="FFFFFF"/>
                  </a:solidFill>
                  <a:latin typeface="Segoe UI Semibold" panose="020B0702040204020203" pitchFamily="34" charset="0"/>
                  <a:cs typeface="Helvetica Light"/>
                  <a:sym typeface="Segoe UI"/>
                </a:rPr>
                <a:t>UIKit</a:t>
              </a:r>
              <a:endParaRPr lang="en-US" sz="1765" kern="0">
                <a:solidFill>
                  <a:srgbClr val="FFFFFF"/>
                </a:solidFill>
                <a:latin typeface="Segoe UI Semibold" panose="020B0702040204020203" pitchFamily="34" charset="0"/>
                <a:cs typeface="Helvetica Light"/>
                <a:sym typeface="Segoe UI"/>
              </a:endParaRPr>
            </a:p>
          </p:txBody>
        </p:sp>
        <p:sp>
          <p:nvSpPr>
            <p:cNvPr id="28" name="Rounded Rectangle 20"/>
            <p:cNvSpPr/>
            <p:nvPr/>
          </p:nvSpPr>
          <p:spPr>
            <a:xfrm>
              <a:off x="5183333"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SiriKit</a:t>
              </a:r>
              <a:endParaRPr lang="en-US" sz="1766" kern="0">
                <a:solidFill>
                  <a:srgbClr val="FFFFFF"/>
                </a:solidFill>
                <a:latin typeface="Segoe UI Semibold" panose="020B0702040204020203" pitchFamily="34" charset="0"/>
                <a:cs typeface="Helvetica Light"/>
                <a:sym typeface="Segoe UI"/>
              </a:endParaRPr>
            </a:p>
          </p:txBody>
        </p:sp>
        <p:sp>
          <p:nvSpPr>
            <p:cNvPr id="29" name="Rounded Rectangle 21"/>
            <p:cNvSpPr/>
            <p:nvPr/>
          </p:nvSpPr>
          <p:spPr>
            <a:xfrm>
              <a:off x="7397139"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err="1">
                  <a:solidFill>
                    <a:srgbClr val="FFFFFF"/>
                  </a:solidFill>
                  <a:latin typeface="Segoe UI Semibold" panose="020B0702040204020203" pitchFamily="34" charset="0"/>
                  <a:cs typeface="Helvetica Light"/>
                  <a:sym typeface="Segoe UI"/>
                </a:rPr>
                <a:t>ARKit</a:t>
              </a:r>
              <a:endParaRPr lang="en-US" sz="1765" kern="0">
                <a:solidFill>
                  <a:srgbClr val="FFFFFF"/>
                </a:solidFill>
                <a:latin typeface="Segoe UI Semibold" panose="020B0702040204020203" pitchFamily="34" charset="0"/>
                <a:cs typeface="Helvetica Light"/>
                <a:sym typeface="Segoe UI"/>
              </a:endParaRPr>
            </a:p>
          </p:txBody>
        </p:sp>
        <p:sp>
          <p:nvSpPr>
            <p:cNvPr id="33" name="Rounded Rectangle 22"/>
            <p:cNvSpPr/>
            <p:nvPr/>
          </p:nvSpPr>
          <p:spPr>
            <a:xfrm>
              <a:off x="9610946"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CoreML</a:t>
              </a:r>
              <a:endParaRPr lang="en-US" sz="1766" kern="0">
                <a:solidFill>
                  <a:srgbClr val="FFFFFF"/>
                </a:solidFill>
                <a:latin typeface="Segoe UI Semibold" panose="020B0702040204020203" pitchFamily="34" charset="0"/>
                <a:cs typeface="Helvetica Light"/>
                <a:sym typeface="Segoe UI"/>
              </a:endParaRPr>
            </a:p>
          </p:txBody>
        </p:sp>
      </p:grpSp>
      <p:sp>
        <p:nvSpPr>
          <p:cNvPr id="34" name="Rounded Rectangle 38"/>
          <p:cNvSpPr/>
          <p:nvPr/>
        </p:nvSpPr>
        <p:spPr>
          <a:xfrm>
            <a:off x="73675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5" name="Rounded Rectangle 39"/>
          <p:cNvSpPr/>
          <p:nvPr/>
        </p:nvSpPr>
        <p:spPr>
          <a:xfrm>
            <a:off x="290688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6" name="Rounded Rectangle 40"/>
          <p:cNvSpPr/>
          <p:nvPr/>
        </p:nvSpPr>
        <p:spPr>
          <a:xfrm>
            <a:off x="507702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1"/>
          <p:cNvSpPr/>
          <p:nvPr/>
        </p:nvSpPr>
        <p:spPr>
          <a:xfrm>
            <a:off x="724715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2"/>
          <p:cNvSpPr/>
          <p:nvPr/>
        </p:nvSpPr>
        <p:spPr>
          <a:xfrm>
            <a:off x="9417294"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23"/>
          <p:cNvSpPr/>
          <p:nvPr/>
        </p:nvSpPr>
        <p:spPr>
          <a:xfrm>
            <a:off x="74124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24"/>
          <p:cNvSpPr/>
          <p:nvPr/>
        </p:nvSpPr>
        <p:spPr>
          <a:xfrm>
            <a:off x="2911378"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7" name="Rounded Rectangle 25"/>
          <p:cNvSpPr/>
          <p:nvPr/>
        </p:nvSpPr>
        <p:spPr>
          <a:xfrm>
            <a:off x="508151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8" name="Rounded Rectangle 26"/>
          <p:cNvSpPr/>
          <p:nvPr/>
        </p:nvSpPr>
        <p:spPr>
          <a:xfrm>
            <a:off x="7251647"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9" name="Rounded Rectangle 27"/>
          <p:cNvSpPr/>
          <p:nvPr/>
        </p:nvSpPr>
        <p:spPr>
          <a:xfrm>
            <a:off x="9421783"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Left Brace 49"/>
          <p:cNvSpPr/>
          <p:nvPr/>
        </p:nvSpPr>
        <p:spPr>
          <a:xfrm rot="5400000" flipH="1">
            <a:off x="5909285" y="-659612"/>
            <a:ext cx="373432" cy="10705027"/>
          </a:xfrm>
          <a:prstGeom prst="leftBrace">
            <a:avLst>
              <a:gd name="adj1" fmla="val 56668"/>
              <a:gd name="adj2" fmla="val 50000"/>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defTabSz="896390">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1" name="Rectangle 50"/>
          <p:cNvSpPr/>
          <p:nvPr/>
        </p:nvSpPr>
        <p:spPr>
          <a:xfrm>
            <a:off x="5227656" y="4879620"/>
            <a:ext cx="1483098" cy="1477328"/>
          </a:xfrm>
          <a:prstGeom prst="rect">
            <a:avLst/>
          </a:prstGeom>
        </p:spPr>
        <p:txBody>
          <a:bodyPr wrap="none">
            <a:spAutoFit/>
          </a:bodyPr>
          <a:lstStyle/>
          <a:p>
            <a:pPr defTabSz="896390">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157442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a:t>
            </a:r>
          </a:p>
        </p:txBody>
      </p:sp>
      <p:grpSp>
        <p:nvGrpSpPr>
          <p:cNvPr id="28" name="Group 27"/>
          <p:cNvGrpSpPr/>
          <p:nvPr/>
        </p:nvGrpSpPr>
        <p:grpSpPr>
          <a:xfrm>
            <a:off x="741243" y="1875474"/>
            <a:ext cx="10714007" cy="666171"/>
            <a:chOff x="755721" y="1912473"/>
            <a:chExt cx="10929612" cy="679577"/>
          </a:xfrm>
          <a:solidFill>
            <a:srgbClr val="3BB8AA"/>
          </a:solidFill>
        </p:grpSpPr>
        <p:sp>
          <p:nvSpPr>
            <p:cNvPr id="29" name="Rounded Rectangle 18"/>
            <p:cNvSpPr/>
            <p:nvPr/>
          </p:nvSpPr>
          <p:spPr>
            <a:xfrm>
              <a:off x="755721"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solidFill>
                    <a:srgbClr val="FFFFFF"/>
                  </a:solidFill>
                  <a:latin typeface="Segoe UI Semibold" panose="020B0702040204020203" pitchFamily="34" charset="0"/>
                  <a:cs typeface="Helvetica Light"/>
                  <a:sym typeface="Segoe UI"/>
                </a:rPr>
                <a:t>Fingerprint</a:t>
              </a:r>
            </a:p>
          </p:txBody>
        </p:sp>
        <p:sp>
          <p:nvSpPr>
            <p:cNvPr id="32" name="Rounded Rectangle 19"/>
            <p:cNvSpPr/>
            <p:nvPr/>
          </p:nvSpPr>
          <p:spPr>
            <a:xfrm>
              <a:off x="2969527" y="1912474"/>
              <a:ext cx="2074387" cy="679576"/>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a:solidFill>
                    <a:srgbClr val="FFFFFF"/>
                  </a:solidFill>
                  <a:latin typeface="Segoe UI Semibold" panose="020B0702040204020203" pitchFamily="34" charset="0"/>
                  <a:cs typeface="Helvetica Light"/>
                  <a:sym typeface="Segoe UI"/>
                </a:rPr>
                <a:t>Bluetooth</a:t>
              </a:r>
            </a:p>
          </p:txBody>
        </p:sp>
        <p:sp>
          <p:nvSpPr>
            <p:cNvPr id="33" name="Rounded Rectangle 20"/>
            <p:cNvSpPr/>
            <p:nvPr/>
          </p:nvSpPr>
          <p:spPr>
            <a:xfrm>
              <a:off x="5183333"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569" kern="0">
                  <a:solidFill>
                    <a:srgbClr val="FFFFFF"/>
                  </a:solidFill>
                  <a:latin typeface="Segoe UI Semibold" panose="020B0702040204020203" pitchFamily="34" charset="0"/>
                  <a:cs typeface="Helvetica Light"/>
                  <a:sym typeface="Segoe UI"/>
                </a:rPr>
                <a:t>Picture-in-Picture</a:t>
              </a:r>
            </a:p>
          </p:txBody>
        </p:sp>
        <p:sp>
          <p:nvSpPr>
            <p:cNvPr id="34" name="Rounded Rectangle 21"/>
            <p:cNvSpPr/>
            <p:nvPr/>
          </p:nvSpPr>
          <p:spPr>
            <a:xfrm>
              <a:off x="7397139"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a:solidFill>
                    <a:srgbClr val="FFFFFF"/>
                  </a:solidFill>
                  <a:latin typeface="Segoe UI Semibold" panose="020B0702040204020203" pitchFamily="34" charset="0"/>
                  <a:cs typeface="Helvetica Light"/>
                  <a:sym typeface="Segoe UI"/>
                </a:rPr>
                <a:t>Geolocation</a:t>
              </a:r>
            </a:p>
          </p:txBody>
        </p:sp>
        <p:sp>
          <p:nvSpPr>
            <p:cNvPr id="35" name="Rounded Rectangle 22"/>
            <p:cNvSpPr/>
            <p:nvPr/>
          </p:nvSpPr>
          <p:spPr>
            <a:xfrm>
              <a:off x="9610946"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solidFill>
                    <a:srgbClr val="FFFFFF"/>
                  </a:solidFill>
                  <a:latin typeface="Segoe UI Semibold" panose="020B0702040204020203" pitchFamily="34" charset="0"/>
                  <a:cs typeface="Helvetica Light"/>
                  <a:sym typeface="Segoe UI"/>
                </a:rPr>
                <a:t>NFC</a:t>
              </a:r>
            </a:p>
          </p:txBody>
        </p:sp>
      </p:grpSp>
      <p:sp>
        <p:nvSpPr>
          <p:cNvPr id="36" name="Rounded Rectangle 38"/>
          <p:cNvSpPr/>
          <p:nvPr/>
        </p:nvSpPr>
        <p:spPr>
          <a:xfrm>
            <a:off x="73675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39"/>
          <p:cNvSpPr/>
          <p:nvPr/>
        </p:nvSpPr>
        <p:spPr>
          <a:xfrm>
            <a:off x="290688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0"/>
          <p:cNvSpPr/>
          <p:nvPr/>
        </p:nvSpPr>
        <p:spPr>
          <a:xfrm>
            <a:off x="507702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41"/>
          <p:cNvSpPr/>
          <p:nvPr/>
        </p:nvSpPr>
        <p:spPr>
          <a:xfrm>
            <a:off x="724715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42"/>
          <p:cNvSpPr/>
          <p:nvPr/>
        </p:nvSpPr>
        <p:spPr>
          <a:xfrm>
            <a:off x="9417294"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7" name="Rounded Rectangle 23"/>
          <p:cNvSpPr/>
          <p:nvPr/>
        </p:nvSpPr>
        <p:spPr>
          <a:xfrm>
            <a:off x="74124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8" name="Rounded Rectangle 24"/>
          <p:cNvSpPr/>
          <p:nvPr/>
        </p:nvSpPr>
        <p:spPr>
          <a:xfrm>
            <a:off x="2911378"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9" name="Rounded Rectangle 25"/>
          <p:cNvSpPr/>
          <p:nvPr/>
        </p:nvSpPr>
        <p:spPr>
          <a:xfrm>
            <a:off x="508151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Rounded Rectangle 26"/>
          <p:cNvSpPr/>
          <p:nvPr/>
        </p:nvSpPr>
        <p:spPr>
          <a:xfrm>
            <a:off x="7251647"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1" name="Rounded Rectangle 27"/>
          <p:cNvSpPr/>
          <p:nvPr/>
        </p:nvSpPr>
        <p:spPr>
          <a:xfrm>
            <a:off x="9421783"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2" name="Left Brace 51"/>
          <p:cNvSpPr/>
          <p:nvPr/>
        </p:nvSpPr>
        <p:spPr>
          <a:xfrm rot="5400000" flipH="1">
            <a:off x="5909285" y="-659612"/>
            <a:ext cx="373432" cy="10705027"/>
          </a:xfrm>
          <a:prstGeom prst="leftBrace">
            <a:avLst>
              <a:gd name="adj1" fmla="val 56668"/>
              <a:gd name="adj2" fmla="val 50000"/>
            </a:avLst>
          </a:prstGeom>
          <a:ln>
            <a:headEnd type="none"/>
            <a:tailEnd type="none"/>
          </a:ln>
        </p:spPr>
        <p:style>
          <a:lnRef idx="2">
            <a:schemeClr val="dk1"/>
          </a:lnRef>
          <a:fillRef idx="0">
            <a:schemeClr val="dk1"/>
          </a:fillRef>
          <a:effectRef idx="1">
            <a:schemeClr val="dk1"/>
          </a:effectRef>
          <a:fontRef idx="minor">
            <a:schemeClr val="tx1"/>
          </a:fontRef>
        </p:style>
        <p:txBody>
          <a:bodyPr rtlCol="0" anchor="ctr"/>
          <a:lstStyle/>
          <a:p>
            <a:pPr algn="ctr" defTabSz="896390">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3" name="Rectangle 52"/>
          <p:cNvSpPr/>
          <p:nvPr/>
        </p:nvSpPr>
        <p:spPr>
          <a:xfrm>
            <a:off x="5227656" y="4879620"/>
            <a:ext cx="1483098" cy="1477328"/>
          </a:xfrm>
          <a:prstGeom prst="rect">
            <a:avLst/>
          </a:prstGeom>
        </p:spPr>
        <p:txBody>
          <a:bodyPr wrap="none">
            <a:spAutoFit/>
          </a:bodyPr>
          <a:lstStyle/>
          <a:p>
            <a:pPr defTabSz="896390">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23862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747" y="531250"/>
            <a:ext cx="11429432" cy="1097044"/>
          </a:xfrm>
        </p:spPr>
        <p:txBody>
          <a:bodyPr/>
          <a:lstStyle/>
          <a:p>
            <a:r>
              <a:rPr lang="en-US" sz="7842" dirty="0">
                <a:solidFill>
                  <a:schemeClr val="tx1"/>
                </a:solidFill>
              </a:rPr>
              <a:t>Cross-Platform APIs</a:t>
            </a:r>
          </a:p>
        </p:txBody>
      </p:sp>
      <p:sp>
        <p:nvSpPr>
          <p:cNvPr id="11" name="TextBox 10">
            <a:extLst>
              <a:ext uri="{FF2B5EF4-FFF2-40B4-BE49-F238E27FC236}">
                <a16:creationId xmlns:a16="http://schemas.microsoft.com/office/drawing/2014/main" id="{619AEEEB-2A17-4D7A-B72F-276AF61A342C}"/>
              </a:ext>
            </a:extLst>
          </p:cNvPr>
          <p:cNvSpPr txBox="1"/>
          <p:nvPr/>
        </p:nvSpPr>
        <p:spPr>
          <a:xfrm>
            <a:off x="386747" y="2270027"/>
            <a:ext cx="1636459"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045" y="3223586"/>
            <a:ext cx="196988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692" y="2104731"/>
            <a:ext cx="189300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364" y="4280215"/>
            <a:ext cx="1851262"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4084" y="3736762"/>
            <a:ext cx="289962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2829544" y="1987895"/>
            <a:ext cx="240513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7809" y="5122610"/>
            <a:ext cx="227772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4177" y="4381259"/>
            <a:ext cx="131111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238" y="2664009"/>
            <a:ext cx="1657363"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6389" y="4779214"/>
            <a:ext cx="156996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702" y="5953827"/>
            <a:ext cx="200835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010" y="5473203"/>
            <a:ext cx="2113577"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3411" y="4121925"/>
            <a:ext cx="1075408"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743" y="6070855"/>
            <a:ext cx="184196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2684" y="6020950"/>
            <a:ext cx="1819202"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7176" y="2733191"/>
            <a:ext cx="1766367"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717" y="3073215"/>
            <a:ext cx="234825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2533538" y="3549217"/>
            <a:ext cx="206446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817" y="5206255"/>
            <a:ext cx="194026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781" y="1833109"/>
            <a:ext cx="910299"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err="1">
                <a:latin typeface="Segoe UI"/>
              </a:rPr>
              <a:t>Sms</a:t>
            </a:r>
            <a:endParaRPr lang="en-US" sz="2353" dirty="0">
              <a:latin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706" y="5514015"/>
            <a:ext cx="2293883"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361" y="6147905"/>
            <a:ext cx="1583560"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Vibration</a:t>
            </a:r>
          </a:p>
        </p:txBody>
      </p:sp>
      <p:pic>
        <p:nvPicPr>
          <p:cNvPr id="3" name="Graphic 2">
            <a:extLst>
              <a:ext uri="{FF2B5EF4-FFF2-40B4-BE49-F238E27FC236}">
                <a16:creationId xmlns:a16="http://schemas.microsoft.com/office/drawing/2014/main" id="{87E8F22F-195C-4D99-A33F-0053ADE5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9048" y="2274925"/>
            <a:ext cx="3454400" cy="3403600"/>
          </a:xfrm>
          <a:prstGeom prst="rect">
            <a:avLst/>
          </a:prstGeom>
        </p:spPr>
      </p:pic>
    </p:spTree>
    <p:extLst>
      <p:ext uri="{BB962C8B-B14F-4D97-AF65-F5344CB8AC3E}">
        <p14:creationId xmlns:p14="http://schemas.microsoft.com/office/powerpoint/2010/main" val="141512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par>
                                <p:cTn id="97" presetID="2" presetClass="entr" presetSubtype="4" fill="hold" nodeType="with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1755428"/>
            <a:ext cx="12639675" cy="3139321"/>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Get cached location, else get real location.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dirty="0" err="1">
                <a:solidFill>
                  <a:srgbClr val="9CDCFE"/>
                </a:solidFill>
                <a:latin typeface="Consolas" panose="020B0609020204030204" pitchFamily="49" charset="0"/>
              </a:rPr>
              <a:t>G</a:t>
            </a:r>
            <a:r>
              <a:rPr lang="en-US" b="0" dirty="0" err="1">
                <a:solidFill>
                  <a:srgbClr val="9CDCFE"/>
                </a:solidFill>
                <a:effectLst/>
                <a:latin typeface="Consolas" panose="020B0609020204030204" pitchFamily="49" charset="0"/>
              </a:rPr>
              <a:t>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GetLastKnownLocationAsync</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null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dirty="0" err="1">
                <a:solidFill>
                  <a:srgbClr val="9CDCFE"/>
                </a:solidFill>
                <a:latin typeface="Consolas" panose="020B0609020204030204" pitchFamily="49" charset="0"/>
              </a:rPr>
              <a:t>G</a:t>
            </a:r>
            <a:r>
              <a:rPr lang="en-US" b="0" dirty="0" err="1">
                <a:solidFill>
                  <a:srgbClr val="9CDCFE"/>
                </a:solidFill>
                <a:effectLst/>
                <a:latin typeface="Consolas" panose="020B0609020204030204" pitchFamily="49" charset="0"/>
              </a:rPr>
              <a:t>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GetLocationAsync</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GeolocationRequest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DesiredAccuracy</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GeolocationAccuracy</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Medium</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Timeout</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TimeSpan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FromSeconds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4027737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739343"/>
            <a:ext cx="12639675" cy="5355312"/>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 Register service</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builder</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Services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AddSingleton</a:t>
            </a:r>
            <a:r>
              <a:rPr lang="en-US" b="0" dirty="0">
                <a:solidFill>
                  <a:srgbClr val="D4D4D4"/>
                </a:solidFill>
                <a:effectLst/>
                <a:latin typeface="Consolas" panose="020B0609020204030204" pitchFamily="49" charset="0"/>
              </a:rPr>
              <a:t>&lt;</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&gt;(</a:t>
            </a:r>
            <a:r>
              <a:rPr lang="en-US" b="0" dirty="0" err="1">
                <a:solidFill>
                  <a:srgbClr val="9CDCFE"/>
                </a:solidFill>
                <a:effectLst/>
                <a:latin typeface="Consolas" panose="020B0609020204030204" pitchFamily="49" charset="0"/>
              </a:rPr>
              <a:t>Geolocation.Default</a:t>
            </a:r>
            <a:r>
              <a:rPr lang="en-US" b="0" dirty="0">
                <a:solidFill>
                  <a:srgbClr val="D4D4D4"/>
                </a:solidFill>
                <a:effectLst/>
                <a:latin typeface="Consolas" panose="020B0609020204030204" pitchFamily="49" charset="0"/>
              </a:rPr>
              <a:t>);</a:t>
            </a:r>
          </a:p>
          <a:p>
            <a:endParaRPr lang="en-US" dirty="0">
              <a:solidFill>
                <a:srgbClr val="D4D4D4"/>
              </a:solidFill>
              <a:latin typeface="Consolas" panose="020B0609020204030204" pitchFamily="49" charset="0"/>
            </a:endParaRPr>
          </a:p>
          <a:p>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 Inject service</a:t>
            </a:r>
          </a:p>
          <a:p>
            <a:pPr lvl="2"/>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public</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MyViewModel</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p>
          <a:p>
            <a:pPr lvl="2"/>
            <a:r>
              <a:rPr lang="en-US" b="0" dirty="0">
                <a:solidFill>
                  <a:srgbClr val="D4D4D4"/>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6074518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5C81-BFAF-4DB2-A8E8-02D72F6FB349}"/>
              </a:ext>
            </a:extLst>
          </p:cNvPr>
          <p:cNvSpPr>
            <a:spLocks noGrp="1"/>
          </p:cNvSpPr>
          <p:nvPr>
            <p:ph type="title"/>
          </p:nvPr>
        </p:nvSpPr>
        <p:spPr/>
        <p:txBody>
          <a:bodyPr/>
          <a:lstStyle/>
          <a:p>
            <a:r>
              <a:rPr lang="en-US" dirty="0"/>
              <a:t>Performance</a:t>
            </a:r>
          </a:p>
        </p:txBody>
      </p:sp>
    </p:spTree>
    <p:extLst>
      <p:ext uri="{BB962C8B-B14F-4D97-AF65-F5344CB8AC3E}">
        <p14:creationId xmlns:p14="http://schemas.microsoft.com/office/powerpoint/2010/main" val="39946006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Open Sans" panose="020B0606030504020204" pitchFamily="34" charset="0"/>
              </a:rPr>
              <a:t>Built on trusted technology</a:t>
            </a:r>
          </a:p>
        </p:txBody>
      </p:sp>
      <p:sp>
        <p:nvSpPr>
          <p:cNvPr id="3" name="Text Placeholder 2"/>
          <p:cNvSpPr>
            <a:spLocks noGrp="1"/>
          </p:cNvSpPr>
          <p:nvPr>
            <p:ph type="body" sz="quarter" idx="4294967295"/>
          </p:nvPr>
        </p:nvSpPr>
        <p:spPr>
          <a:xfrm>
            <a:off x="538478" y="4664765"/>
            <a:ext cx="4838700" cy="1241425"/>
          </a:xfrm>
        </p:spPr>
        <p:txBody>
          <a:bodyPr>
            <a:normAutofit/>
          </a:bodyPr>
          <a:lstStyle/>
          <a:p>
            <a:pPr marL="0" lvl="1" indent="0">
              <a:lnSpc>
                <a:spcPct val="110000"/>
              </a:lnSpc>
              <a:spcBef>
                <a:spcPts val="1200"/>
              </a:spcBef>
              <a:buNone/>
            </a:pPr>
            <a:r>
              <a:rPr lang="en-US" sz="2000" b="1">
                <a:solidFill>
                  <a:schemeClr val="tx1"/>
                </a:solidFill>
              </a:rPr>
              <a:t>.NET for iOS </a:t>
            </a:r>
            <a:r>
              <a:rPr lang="en-US" sz="2000">
                <a:solidFill>
                  <a:schemeClr val="tx1"/>
                </a:solidFill>
              </a:rPr>
              <a:t>does full Ahead Of Time (AOT) compilation to produce an ARM binary for Apple’s App Store.</a:t>
            </a:r>
          </a:p>
        </p:txBody>
      </p:sp>
      <p:sp>
        <p:nvSpPr>
          <p:cNvPr id="4" name="Text Placeholder 3"/>
          <p:cNvSpPr>
            <a:spLocks noGrp="1"/>
          </p:cNvSpPr>
          <p:nvPr>
            <p:ph type="body" sz="quarter" idx="4294967295"/>
          </p:nvPr>
        </p:nvSpPr>
        <p:spPr>
          <a:xfrm>
            <a:off x="6506759" y="4664763"/>
            <a:ext cx="4396372" cy="1388831"/>
          </a:xfrm>
        </p:spPr>
        <p:txBody>
          <a:bodyPr>
            <a:normAutofit fontScale="92500" lnSpcReduction="10000"/>
          </a:bodyPr>
          <a:lstStyle/>
          <a:p>
            <a:pPr marL="0" lvl="1" indent="0" defTabSz="448003">
              <a:lnSpc>
                <a:spcPct val="110000"/>
              </a:lnSpc>
              <a:buNone/>
              <a:defRPr/>
            </a:pPr>
            <a:r>
              <a:rPr lang="en-US" sz="2000" b="1" dirty="0">
                <a:solidFill>
                  <a:schemeClr val="tx1"/>
                </a:solidFill>
              </a:rPr>
              <a:t>.NET for Android</a:t>
            </a:r>
            <a:r>
              <a:rPr lang="en-US" sz="2000" dirty="0">
                <a:solidFill>
                  <a:schemeClr val="tx1"/>
                </a:solidFill>
              </a:rPr>
              <a:t> takes advantage of Just In Time (JIT)  &amp; Ahead of Time (AOT) compilation on the Android device.</a:t>
            </a:r>
          </a:p>
        </p:txBody>
      </p:sp>
      <p:grpSp>
        <p:nvGrpSpPr>
          <p:cNvPr id="46" name="Group 45"/>
          <p:cNvGrpSpPr/>
          <p:nvPr/>
        </p:nvGrpSpPr>
        <p:grpSpPr>
          <a:xfrm>
            <a:off x="471417" y="2100007"/>
            <a:ext cx="5225232" cy="2170695"/>
            <a:chOff x="942834" y="4200012"/>
            <a:chExt cx="1045046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900" kern="0">
                  <a:solidFill>
                    <a:srgbClr val="FFFFFF"/>
                  </a:solidFill>
                  <a:latin typeface="Calibri" panose="020F0502020204030204"/>
                </a:endParaRPr>
              </a:p>
            </p:txBody>
          </p:sp>
          <p:sp>
            <p:nvSpPr>
              <p:cNvPr id="15" name="Oval 14"/>
              <p:cNvSpPr/>
              <p:nvPr/>
            </p:nvSpPr>
            <p:spPr>
              <a:xfrm>
                <a:off x="8471536" y="4657620"/>
                <a:ext cx="1695451" cy="1695451"/>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9" y="6641076"/>
                <a:ext cx="1876428" cy="1056700"/>
              </a:xfrm>
              <a:prstGeom prst="rect">
                <a:avLst/>
              </a:prstGeom>
              <a:noFill/>
            </p:spPr>
            <p:txBody>
              <a:bodyPr wrap="square" rtlCol="0">
                <a:spAutoFit/>
              </a:bodyPr>
              <a:lstStyle/>
              <a:p>
                <a:pPr defTabSz="457189">
                  <a:lnSpc>
                    <a:spcPts val="1700"/>
                  </a:lnSpc>
                </a:pPr>
                <a:r>
                  <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000" kern="0">
                  <a:solidFill>
                    <a:srgbClr val="FFFFFF"/>
                  </a:solidFill>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9" y="5795402"/>
              <a:ext cx="1781688" cy="1781688"/>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467" kern="0" dirty="0">
                  <a:solidFill>
                    <a:srgbClr val="FFFFFF"/>
                  </a:solidFill>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2834" y="5385380"/>
              <a:ext cx="1269428" cy="615554"/>
            </a:xfrm>
            <a:prstGeom prst="rect">
              <a:avLst/>
            </a:prstGeom>
            <a:noFill/>
          </p:spPr>
          <p:txBody>
            <a:bodyPr wrap="square" rtlCol="0">
              <a:spAutoFit/>
            </a:bodyPr>
            <a:lstStyle/>
            <a:p>
              <a:pPr defTabSz="457189"/>
              <a:r>
                <a:rPr lang="en-US" sz="1400" kern="0" dirty="0">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8"/>
              <a:ext cx="989192" cy="615554"/>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2"/>
              <a:ext cx="2101502" cy="615554"/>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p:nvPr/>
          </p:nvCxnSpPr>
          <p:spPr>
            <a:xfrm flipH="1" flipV="1">
              <a:off x="2212260" y="6678042"/>
              <a:ext cx="1676736" cy="125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cxnSpLocks/>
              <a:stCxn id="31" idx="3"/>
            </p:cNvCxnSpPr>
            <p:nvPr/>
          </p:nvCxnSpPr>
          <p:spPr>
            <a:xfrm>
              <a:off x="2212262" y="5693158"/>
              <a:ext cx="1676734" cy="66172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188172" y="2915452"/>
            <a:ext cx="848389" cy="848389"/>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0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.APK</a:t>
            </a:r>
            <a:br>
              <a:rPr lang="en-US" sz="2000" kern="0" dirty="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20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.AAB</a:t>
            </a:r>
          </a:p>
        </p:txBody>
      </p:sp>
      <p:sp>
        <p:nvSpPr>
          <p:cNvPr id="50" name="Oval 49"/>
          <p:cNvSpPr/>
          <p:nvPr/>
        </p:nvSpPr>
        <p:spPr>
          <a:xfrm>
            <a:off x="7974962" y="2897702"/>
            <a:ext cx="890845" cy="890845"/>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900" kern="0">
                <a:solidFill>
                  <a:srgbClr val="FFFFFF"/>
                </a:solidFill>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8906665" y="3342835"/>
            <a:ext cx="208451"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439700" y="2692691"/>
            <a:ext cx="634712" cy="307777"/>
          </a:xfrm>
          <a:prstGeom prst="rect">
            <a:avLst/>
          </a:prstGeom>
          <a:noFill/>
        </p:spPr>
        <p:txBody>
          <a:bodyPr wrap="square" rtlCol="0">
            <a:spAutoFit/>
          </a:bodyPr>
          <a:lstStyle/>
          <a:p>
            <a:pPr defTabSz="457189"/>
            <a:r>
              <a:rPr lang="en-US" sz="1400" kern="0" dirty="0">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506759" y="3178063"/>
            <a:ext cx="477164" cy="307777"/>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506759" y="3663436"/>
            <a:ext cx="1050751" cy="307777"/>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p:nvPr/>
        </p:nvCxnSpPr>
        <p:spPr>
          <a:xfrm flipH="1" flipV="1">
            <a:off x="7074411" y="3339022"/>
            <a:ext cx="838368" cy="62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cxnSpLocks/>
            <a:stCxn id="52" idx="3"/>
          </p:cNvCxnSpPr>
          <p:nvPr/>
        </p:nvCxnSpPr>
        <p:spPr>
          <a:xfrm>
            <a:off x="7074412" y="2846580"/>
            <a:ext cx="838368" cy="33086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434178" y="3537414"/>
            <a:ext cx="478601" cy="323791"/>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83984" y="3342835"/>
            <a:ext cx="208451"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401070" y="2090539"/>
            <a:ext cx="1263863" cy="2170695"/>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900" kern="0">
                <a:solidFill>
                  <a:srgbClr val="FFFFFF"/>
                </a:solidFill>
                <a:latin typeface="Calibri" panose="020F0502020204030204"/>
              </a:endParaRPr>
            </a:p>
          </p:txBody>
        </p:sp>
        <p:sp>
          <p:nvSpPr>
            <p:cNvPr id="66" name="Oval 65"/>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IL</a:t>
              </a:r>
              <a:b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a:t>
              </a:r>
              <a:b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9" y="6641076"/>
              <a:ext cx="1876428" cy="1056700"/>
            </a:xfrm>
            <a:prstGeom prst="rect">
              <a:avLst/>
            </a:prstGeom>
            <a:noFill/>
          </p:spPr>
          <p:txBody>
            <a:bodyPr wrap="square" rtlCol="0">
              <a:spAutoFit/>
            </a:bodyPr>
            <a:lstStyle/>
            <a:p>
              <a:pPr defTabSz="457189">
                <a:lnSpc>
                  <a:spcPts val="1700"/>
                </a:lnSpc>
              </a:pPr>
              <a:r>
                <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rPr>
                <a:t>Runs natively</a:t>
              </a:r>
            </a:p>
          </p:txBody>
        </p:sp>
      </p:grpSp>
    </p:spTree>
    <p:extLst>
      <p:ext uri="{BB962C8B-B14F-4D97-AF65-F5344CB8AC3E}">
        <p14:creationId xmlns:p14="http://schemas.microsoft.com/office/powerpoint/2010/main" val="99882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Full App Platform</a:t>
            </a:r>
          </a:p>
        </p:txBody>
      </p:sp>
      <p:sp>
        <p:nvSpPr>
          <p:cNvPr id="10" name="Text Placeholder 18"/>
          <p:cNvSpPr txBox="1">
            <a:spLocks/>
          </p:cNvSpPr>
          <p:nvPr/>
        </p:nvSpPr>
        <p:spPr>
          <a:xfrm>
            <a:off x="6471009" y="487580"/>
            <a:ext cx="5998846" cy="3983055"/>
          </a:xfrm>
          <a:prstGeom prst="rect">
            <a:avLst/>
          </a:prstGeom>
        </p:spPr>
        <p:txBody>
          <a:bodyPr vert="horz" wrap="square" lIns="143418" tIns="89637" rIns="143418" bIns="8963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40+ Pages, layouts, and controls</a:t>
            </a:r>
          </a:p>
          <a:p>
            <a:pPr marL="0" indent="0" defTabSz="457179">
              <a:lnSpc>
                <a:spcPct val="100000"/>
              </a:lnSpc>
              <a:spcBef>
                <a:spcPts val="500"/>
              </a:spcBef>
            </a:pPr>
            <a:r>
              <a:rPr lang="en-US" sz="2550" dirty="0">
                <a:solidFill>
                  <a:srgbClr val="505050"/>
                </a:solidFill>
                <a:latin typeface="Segoe UI" charset="0"/>
                <a:ea typeface="Segoe UI" charset="0"/>
                <a:cs typeface="Segoe UI" charset="0"/>
                <a:sym typeface="Segoe UI"/>
              </a:rPr>
              <a:t>    (Build from C# or XAML)</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Two-way data binding</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Navigation</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Visual State Manager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Animation API</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Dependency Service</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Messaging Center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CI/CD Support</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Hybrid Development with Blazor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Platform API Access</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Images, Icons, Fonts, Splash Screens</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Custom &amp; Default Themes</a:t>
            </a: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p:txBody>
      </p:sp>
      <p:grpSp>
        <p:nvGrpSpPr>
          <p:cNvPr id="20" name="Group 19">
            <a:extLst>
              <a:ext uri="{FF2B5EF4-FFF2-40B4-BE49-F238E27FC236}">
                <a16:creationId xmlns:a16="http://schemas.microsoft.com/office/drawing/2014/main" id="{71B08EF2-CB2A-45BA-AD58-C7FA29BEA8E7}"/>
              </a:ext>
            </a:extLst>
          </p:cNvPr>
          <p:cNvGrpSpPr/>
          <p:nvPr/>
        </p:nvGrpSpPr>
        <p:grpSpPr>
          <a:xfrm>
            <a:off x="136181" y="2680593"/>
            <a:ext cx="6389031" cy="2772035"/>
            <a:chOff x="2103419" y="1858210"/>
            <a:chExt cx="8718412" cy="3782693"/>
          </a:xfrm>
        </p:grpSpPr>
        <p:sp>
          <p:nvSpPr>
            <p:cNvPr id="37" name="Rectangle 36">
              <a:extLst>
                <a:ext uri="{FF2B5EF4-FFF2-40B4-BE49-F238E27FC236}">
                  <a16:creationId xmlns:a16="http://schemas.microsoft.com/office/drawing/2014/main" id="{3C33F598-4A13-42FE-B3AC-2C63D21041B9}"/>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38" name="Rectangle 37">
              <a:extLst>
                <a:ext uri="{FF2B5EF4-FFF2-40B4-BE49-F238E27FC236}">
                  <a16:creationId xmlns:a16="http://schemas.microsoft.com/office/drawing/2014/main" id="{FBEDE8FE-6976-49D0-90AF-AC02799F3AFA}"/>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39" name="Rectangle 38">
              <a:extLst>
                <a:ext uri="{FF2B5EF4-FFF2-40B4-BE49-F238E27FC236}">
                  <a16:creationId xmlns:a16="http://schemas.microsoft.com/office/drawing/2014/main" id="{49CBB0E0-0CDB-444A-AD5A-F77F208A8397}"/>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40" name="Group 39">
              <a:extLst>
                <a:ext uri="{FF2B5EF4-FFF2-40B4-BE49-F238E27FC236}">
                  <a16:creationId xmlns:a16="http://schemas.microsoft.com/office/drawing/2014/main" id="{744AD2BB-EB6C-496C-BAD8-F208634A0C1F}"/>
                </a:ext>
              </a:extLst>
            </p:cNvPr>
            <p:cNvGrpSpPr/>
            <p:nvPr/>
          </p:nvGrpSpPr>
          <p:grpSpPr>
            <a:xfrm>
              <a:off x="5008214" y="1858210"/>
              <a:ext cx="787267" cy="787267"/>
              <a:chOff x="11434337" y="2930084"/>
              <a:chExt cx="1574643" cy="1574643"/>
            </a:xfrm>
            <a:solidFill>
              <a:srgbClr val="77D065"/>
            </a:solidFill>
          </p:grpSpPr>
          <p:sp>
            <p:nvSpPr>
              <p:cNvPr id="60" name="Oval 59">
                <a:extLst>
                  <a:ext uri="{FF2B5EF4-FFF2-40B4-BE49-F238E27FC236}">
                    <a16:creationId xmlns:a16="http://schemas.microsoft.com/office/drawing/2014/main" id="{999D03DA-55E9-4F03-9016-A9B998743831}"/>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61" name="Picture 60">
                <a:extLst>
                  <a:ext uri="{FF2B5EF4-FFF2-40B4-BE49-F238E27FC236}">
                    <a16:creationId xmlns:a16="http://schemas.microsoft.com/office/drawing/2014/main" id="{C5240DF9-FF78-4690-AFD1-E2A734020E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41" name="Group 40">
              <a:extLst>
                <a:ext uri="{FF2B5EF4-FFF2-40B4-BE49-F238E27FC236}">
                  <a16:creationId xmlns:a16="http://schemas.microsoft.com/office/drawing/2014/main" id="{DAEE474D-9030-43B8-B513-C519A1D545C5}"/>
                </a:ext>
              </a:extLst>
            </p:cNvPr>
            <p:cNvGrpSpPr/>
            <p:nvPr/>
          </p:nvGrpSpPr>
          <p:grpSpPr>
            <a:xfrm>
              <a:off x="2810579" y="1869798"/>
              <a:ext cx="787267" cy="787267"/>
              <a:chOff x="3567813" y="1467990"/>
              <a:chExt cx="787322" cy="787322"/>
            </a:xfrm>
            <a:solidFill>
              <a:schemeClr val="accent3"/>
            </a:solidFill>
          </p:grpSpPr>
          <p:sp>
            <p:nvSpPr>
              <p:cNvPr id="58" name="Oval 57">
                <a:extLst>
                  <a:ext uri="{FF2B5EF4-FFF2-40B4-BE49-F238E27FC236}">
                    <a16:creationId xmlns:a16="http://schemas.microsoft.com/office/drawing/2014/main" id="{98BA7019-9830-458B-8611-5CEDA1A850F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59" name="Picture 2" descr="http://www.freeiconspng.com/uploads/ios-7-logo-png-14.png">
                <a:extLst>
                  <a:ext uri="{FF2B5EF4-FFF2-40B4-BE49-F238E27FC236}">
                    <a16:creationId xmlns:a16="http://schemas.microsoft.com/office/drawing/2014/main" id="{F5193781-1995-4464-AFA0-FC5F191DE972}"/>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42" name="TextBox 41">
              <a:extLst>
                <a:ext uri="{FF2B5EF4-FFF2-40B4-BE49-F238E27FC236}">
                  <a16:creationId xmlns:a16="http://schemas.microsoft.com/office/drawing/2014/main" id="{603D3AD2-4002-48F5-88DD-975E0806597F}"/>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A2C8617D-4E4D-4CEF-8E5C-FC40DF696BF8}"/>
                </a:ext>
              </a:extLst>
            </p:cNvPr>
            <p:cNvSpPr txBox="1"/>
            <p:nvPr/>
          </p:nvSpPr>
          <p:spPr>
            <a:xfrm>
              <a:off x="2742628" y="2693106"/>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44" name="TextBox 43">
              <a:extLst>
                <a:ext uri="{FF2B5EF4-FFF2-40B4-BE49-F238E27FC236}">
                  <a16:creationId xmlns:a16="http://schemas.microsoft.com/office/drawing/2014/main" id="{51659E8E-E01C-401B-9944-9EF6910699DE}"/>
                </a:ext>
              </a:extLst>
            </p:cNvPr>
            <p:cNvSpPr txBox="1"/>
            <p:nvPr/>
          </p:nvSpPr>
          <p:spPr>
            <a:xfrm>
              <a:off x="4963321" y="2676947"/>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45" name="Group 44">
              <a:extLst>
                <a:ext uri="{FF2B5EF4-FFF2-40B4-BE49-F238E27FC236}">
                  <a16:creationId xmlns:a16="http://schemas.microsoft.com/office/drawing/2014/main" id="{6B41EDBC-C29B-48EA-A843-E92DB057195C}"/>
                </a:ext>
              </a:extLst>
            </p:cNvPr>
            <p:cNvGrpSpPr/>
            <p:nvPr/>
          </p:nvGrpSpPr>
          <p:grpSpPr>
            <a:xfrm>
              <a:off x="2103419" y="3480226"/>
              <a:ext cx="8692642" cy="2160677"/>
              <a:chOff x="2873254" y="3279586"/>
              <a:chExt cx="6448375" cy="1705020"/>
            </a:xfrm>
          </p:grpSpPr>
          <p:sp>
            <p:nvSpPr>
              <p:cNvPr id="56" name="Rectangle 55">
                <a:extLst>
                  <a:ext uri="{FF2B5EF4-FFF2-40B4-BE49-F238E27FC236}">
                    <a16:creationId xmlns:a16="http://schemas.microsoft.com/office/drawing/2014/main" id="{934751AB-0FEE-47E7-A8B0-30E573A646E6}"/>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57" name="TextBox 56">
                <a:extLst>
                  <a:ext uri="{FF2B5EF4-FFF2-40B4-BE49-F238E27FC236}">
                    <a16:creationId xmlns:a16="http://schemas.microsoft.com/office/drawing/2014/main" id="{931A65E1-56C7-4C4A-932C-E9D809429074}"/>
                  </a:ext>
                </a:extLst>
              </p:cNvPr>
              <p:cNvSpPr txBox="1"/>
              <p:nvPr/>
            </p:nvSpPr>
            <p:spPr>
              <a:xfrm>
                <a:off x="2873254" y="3448595"/>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Shared Code</a:t>
                </a:r>
              </a:p>
              <a:p>
                <a:pPr algn="ctr" defTabSz="914072">
                  <a:defRPr/>
                </a:pPr>
                <a:r>
                  <a:rPr lang="en-US" sz="2000" b="1" kern="0" dirty="0">
                    <a:solidFill>
                      <a:prstClr val="white"/>
                    </a:solidFill>
                    <a:latin typeface="Segoe UI Semibold" panose="020B0702040204020203" pitchFamily="34" charset="0"/>
                    <a:sym typeface="Segoe UI"/>
                  </a:rPr>
                  <a:t>UI, Resources, Platform Features, &amp; Business Logic </a:t>
                </a:r>
              </a:p>
            </p:txBody>
          </p:sp>
        </p:grpSp>
        <p:sp>
          <p:nvSpPr>
            <p:cNvPr id="46" name="TextBox 45">
              <a:extLst>
                <a:ext uri="{FF2B5EF4-FFF2-40B4-BE49-F238E27FC236}">
                  <a16:creationId xmlns:a16="http://schemas.microsoft.com/office/drawing/2014/main" id="{F0E6C5B8-F8BF-44CA-A4A3-0B0DF0AAAA90}"/>
                </a:ext>
              </a:extLst>
            </p:cNvPr>
            <p:cNvSpPr txBox="1"/>
            <p:nvPr/>
          </p:nvSpPr>
          <p:spPr>
            <a:xfrm>
              <a:off x="7160956" y="2693106"/>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7" name="Picture 2">
              <a:extLst>
                <a:ext uri="{FF2B5EF4-FFF2-40B4-BE49-F238E27FC236}">
                  <a16:creationId xmlns:a16="http://schemas.microsoft.com/office/drawing/2014/main" id="{70699696-92F6-48D8-B402-39BE5248D7D7}"/>
                </a:ext>
              </a:extLst>
            </p:cNvPr>
            <p:cNvPicPr>
              <a:picLocks noChangeAspect="1" noChangeArrowheads="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AD99929B-A723-48EC-8E94-49F239C2726A}"/>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9" name="TextBox 48">
              <a:extLst>
                <a:ext uri="{FF2B5EF4-FFF2-40B4-BE49-F238E27FC236}">
                  <a16:creationId xmlns:a16="http://schemas.microsoft.com/office/drawing/2014/main" id="{85373D59-A2B4-45D2-8017-4AF66109E762}"/>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50" name="TextBox 49">
              <a:extLst>
                <a:ext uri="{FF2B5EF4-FFF2-40B4-BE49-F238E27FC236}">
                  <a16:creationId xmlns:a16="http://schemas.microsoft.com/office/drawing/2014/main" id="{8C371A6D-8B20-4F2B-AFEA-95BE035F4110}"/>
                </a:ext>
              </a:extLst>
            </p:cNvPr>
            <p:cNvSpPr txBox="1"/>
            <p:nvPr/>
          </p:nvSpPr>
          <p:spPr>
            <a:xfrm>
              <a:off x="9344176" y="2705112"/>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dirty="0">
                  <a:solidFill>
                    <a:srgbClr val="FFFFFF"/>
                  </a:solidFill>
                  <a:latin typeface="Segoe UI"/>
                </a:rPr>
                <a:t>C#</a:t>
              </a:r>
            </a:p>
          </p:txBody>
        </p:sp>
        <p:grpSp>
          <p:nvGrpSpPr>
            <p:cNvPr id="51" name="Group 42">
              <a:extLst>
                <a:ext uri="{FF2B5EF4-FFF2-40B4-BE49-F238E27FC236}">
                  <a16:creationId xmlns:a16="http://schemas.microsoft.com/office/drawing/2014/main" id="{B717ACD0-4026-448D-9A86-2598321EAACD}"/>
                </a:ext>
              </a:extLst>
            </p:cNvPr>
            <p:cNvGrpSpPr>
              <a:grpSpLocks noChangeAspect="1"/>
            </p:cNvGrpSpPr>
            <p:nvPr/>
          </p:nvGrpSpPr>
          <p:grpSpPr bwMode="auto">
            <a:xfrm>
              <a:off x="9561020" y="2083028"/>
              <a:ext cx="389868" cy="404156"/>
              <a:chOff x="3492" y="1769"/>
              <a:chExt cx="854" cy="864"/>
            </a:xfrm>
            <a:solidFill>
              <a:srgbClr val="FFFFFF"/>
            </a:solidFill>
          </p:grpSpPr>
          <p:sp>
            <p:nvSpPr>
              <p:cNvPr id="52" name="Freeform 43">
                <a:extLst>
                  <a:ext uri="{FF2B5EF4-FFF2-40B4-BE49-F238E27FC236}">
                    <a16:creationId xmlns:a16="http://schemas.microsoft.com/office/drawing/2014/main" id="{4E6C7F45-809E-4133-9695-B6A68E4F1EDB}"/>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3" name="Freeform 44">
                <a:extLst>
                  <a:ext uri="{FF2B5EF4-FFF2-40B4-BE49-F238E27FC236}">
                    <a16:creationId xmlns:a16="http://schemas.microsoft.com/office/drawing/2014/main" id="{68984D4D-CF31-4320-B1C5-A588EDD3097D}"/>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4" name="Freeform 45">
                <a:extLst>
                  <a:ext uri="{FF2B5EF4-FFF2-40B4-BE49-F238E27FC236}">
                    <a16:creationId xmlns:a16="http://schemas.microsoft.com/office/drawing/2014/main" id="{201B4E36-D22B-44E2-9DC6-1F235505AC1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5" name="Freeform 46">
                <a:extLst>
                  <a:ext uri="{FF2B5EF4-FFF2-40B4-BE49-F238E27FC236}">
                    <a16:creationId xmlns:a16="http://schemas.microsoft.com/office/drawing/2014/main" id="{A4B9E360-43F3-49D7-B397-20428E747795}"/>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02870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AE69-6AB9-4165-AE0C-478D4EEED379}"/>
              </a:ext>
            </a:extLst>
          </p:cNvPr>
          <p:cNvSpPr>
            <a:spLocks noGrp="1"/>
          </p:cNvSpPr>
          <p:nvPr>
            <p:ph type="title"/>
          </p:nvPr>
        </p:nvSpPr>
        <p:spPr/>
        <p:txBody>
          <a:bodyPr/>
          <a:lstStyle/>
          <a:p>
            <a:r>
              <a:rPr lang="en-US" dirty="0">
                <a:latin typeface="Open Sans" panose="020B0606030504020204" pitchFamily="34" charset="0"/>
                <a:cs typeface="Open Sans" panose="020B0606030504020204" pitchFamily="34" charset="0"/>
              </a:rPr>
              <a:t>Machine Setup</a:t>
            </a:r>
          </a:p>
        </p:txBody>
      </p:sp>
    </p:spTree>
    <p:extLst>
      <p:ext uri="{BB962C8B-B14F-4D97-AF65-F5344CB8AC3E}">
        <p14:creationId xmlns:p14="http://schemas.microsoft.com/office/powerpoint/2010/main" val="30544292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eShop homepage screenshot">
            <a:extLst>
              <a:ext uri="{FF2B5EF4-FFF2-40B4-BE49-F238E27FC236}">
                <a16:creationId xmlns:a16="http://schemas.microsoft.com/office/drawing/2014/main" id="{7234C548-5265-1EE5-6636-71193BAE666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A1566B5A-C401-2414-0EFF-445179D60278}"/>
              </a:ext>
            </a:extLst>
          </p:cNvPr>
          <p:cNvGrpSpPr/>
          <p:nvPr/>
        </p:nvGrpSpPr>
        <p:grpSpPr>
          <a:xfrm>
            <a:off x="3746501" y="733730"/>
            <a:ext cx="4699000" cy="1239705"/>
            <a:chOff x="3746501" y="733730"/>
            <a:chExt cx="4699000" cy="1239705"/>
          </a:xfrm>
        </p:grpSpPr>
        <p:sp>
          <p:nvSpPr>
            <p:cNvPr id="5" name="Rounded Rectangle 21">
              <a:extLst>
                <a:ext uri="{FF2B5EF4-FFF2-40B4-BE49-F238E27FC236}">
                  <a16:creationId xmlns:a16="http://schemas.microsoft.com/office/drawing/2014/main" id="{E1181A82-9570-9DCB-783D-6F74508B92F1}"/>
                </a:ext>
              </a:extLst>
            </p:cNvPr>
            <p:cNvSpPr/>
            <p:nvPr/>
          </p:nvSpPr>
          <p:spPr>
            <a:xfrm>
              <a:off x="3746501" y="733730"/>
              <a:ext cx="4699000" cy="1239705"/>
            </a:xfrm>
            <a:prstGeom prst="roundRect">
              <a:avLst>
                <a:gd name="adj" fmla="val 18104"/>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9" name="Content Placeholder 3">
              <a:extLst>
                <a:ext uri="{FF2B5EF4-FFF2-40B4-BE49-F238E27FC236}">
                  <a16:creationId xmlns:a16="http://schemas.microsoft.com/office/drawing/2014/main" id="{EE90D3C1-6904-7E17-BE20-3C818953A0E8}"/>
                </a:ext>
              </a:extLst>
            </p:cNvPr>
            <p:cNvSpPr txBox="1">
              <a:spLocks/>
            </p:cNvSpPr>
            <p:nvPr/>
          </p:nvSpPr>
          <p:spPr>
            <a:xfrm>
              <a:off x="3848100" y="1425644"/>
              <a:ext cx="4495800" cy="458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3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gradFill>
                    <a:gsLst>
                      <a:gs pos="85000">
                        <a:srgbClr val="3803DB"/>
                      </a:gs>
                      <a:gs pos="0">
                        <a:srgbClr val="C03BC4"/>
                      </a:gs>
                    </a:gsLst>
                    <a:path path="circle">
                      <a:fillToRect l="100000" t="100000"/>
                    </a:path>
                  </a:gra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github.com</a:t>
              </a:r>
              <a:r>
                <a:rPr kumimoji="0" lang="en-US" sz="2400" b="0" i="0" u="none" strike="noStrike" kern="1200" cap="none" spc="0" normalizeH="0" baseline="0" noProof="0" dirty="0">
                  <a:ln>
                    <a:noFill/>
                  </a:ln>
                  <a:gradFill>
                    <a:gsLst>
                      <a:gs pos="85000">
                        <a:srgbClr val="3803DB"/>
                      </a:gs>
                      <a:gs pos="0">
                        <a:srgbClr val="C03BC4"/>
                      </a:gs>
                    </a:gsLst>
                    <a:path path="circle">
                      <a:fillToRect l="100000" t="100000"/>
                    </a:path>
                  </a:gra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/dotnet/</a:t>
              </a:r>
              <a:r>
                <a:rPr kumimoji="0" lang="en-US" sz="2400" b="0" i="0" u="none" strike="noStrike" kern="1200" cap="none" spc="0" normalizeH="0" baseline="0" noProof="0" dirty="0" err="1">
                  <a:ln>
                    <a:noFill/>
                  </a:ln>
                  <a:gradFill>
                    <a:gsLst>
                      <a:gs pos="85000">
                        <a:srgbClr val="3803DB"/>
                      </a:gs>
                      <a:gs pos="0">
                        <a:srgbClr val="C03BC4"/>
                      </a:gs>
                    </a:gsLst>
                    <a:path path="circle">
                      <a:fillToRect l="100000" t="100000"/>
                    </a:path>
                  </a:gra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eshop</a:t>
              </a:r>
              <a:endParaRPr kumimoji="0" lang="en-US" sz="2800" b="0" i="0" u="none" strike="noStrike" kern="1200" cap="none" spc="0" normalizeH="0" baseline="0" noProof="0" dirty="0">
                <a:ln>
                  <a:noFill/>
                </a:ln>
                <a:gradFill>
                  <a:gsLst>
                    <a:gs pos="85000">
                      <a:srgbClr val="3803DB"/>
                    </a:gs>
                    <a:gs pos="0">
                      <a:srgbClr val="C03BC4"/>
                    </a:gs>
                  </a:gsLst>
                  <a:path path="circle">
                    <a:fillToRect l="100000" t="100000"/>
                  </a:path>
                </a:gra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
        <p:nvSpPr>
          <p:cNvPr id="12" name="Rounded Rectangle 21">
            <a:extLst>
              <a:ext uri="{FF2B5EF4-FFF2-40B4-BE49-F238E27FC236}">
                <a16:creationId xmlns:a16="http://schemas.microsoft.com/office/drawing/2014/main" id="{1D22320C-4450-0711-B4F9-6F95D60CA63E}"/>
              </a:ext>
            </a:extLst>
          </p:cNvPr>
          <p:cNvSpPr/>
          <p:nvPr/>
        </p:nvSpPr>
        <p:spPr>
          <a:xfrm>
            <a:off x="2406650" y="609600"/>
            <a:ext cx="7378700" cy="690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3" name="Title 4">
            <a:extLst>
              <a:ext uri="{FF2B5EF4-FFF2-40B4-BE49-F238E27FC236}">
                <a16:creationId xmlns:a16="http://schemas.microsoft.com/office/drawing/2014/main" id="{0C9A6230-59EF-883B-2D1C-4E772AC386B6}"/>
              </a:ext>
            </a:extLst>
          </p:cNvPr>
          <p:cNvSpPr>
            <a:spLocks noGrp="1"/>
          </p:cNvSpPr>
          <p:nvPr>
            <p:ph type="title"/>
          </p:nvPr>
        </p:nvSpPr>
        <p:spPr>
          <a:xfrm>
            <a:off x="2612571" y="683129"/>
            <a:ext cx="6966858" cy="562273"/>
          </a:xfrm>
        </p:spPr>
        <p:txBody>
          <a:bodyPr>
            <a:noAutofit/>
          </a:bodyPr>
          <a:lstStyle/>
          <a:p>
            <a:pPr algn="ctr"/>
            <a:r>
              <a:rPr lang="en-US" sz="3600" dirty="0" err="1">
                <a:solidFill>
                  <a:schemeClr val="bg1"/>
                </a:solidFill>
                <a:latin typeface="Open Sans" panose="020B0606030504020204" pitchFamily="34" charset="0"/>
                <a:cs typeface="Open Sans" panose="020B0606030504020204" pitchFamily="34" charset="0"/>
              </a:rPr>
              <a:t>eShop</a:t>
            </a:r>
            <a:r>
              <a:rPr lang="en-US" sz="3600" dirty="0">
                <a:solidFill>
                  <a:schemeClr val="bg1"/>
                </a:solidFill>
                <a:latin typeface="Open Sans" panose="020B0606030504020204" pitchFamily="34" charset="0"/>
                <a:cs typeface="Open Sans" panose="020B0606030504020204" pitchFamily="34" charset="0"/>
              </a:rPr>
              <a:t> Architecture Sample</a:t>
            </a:r>
          </a:p>
        </p:txBody>
      </p:sp>
      <p:grpSp>
        <p:nvGrpSpPr>
          <p:cNvPr id="16" name="Group 15">
            <a:extLst>
              <a:ext uri="{FF2B5EF4-FFF2-40B4-BE49-F238E27FC236}">
                <a16:creationId xmlns:a16="http://schemas.microsoft.com/office/drawing/2014/main" id="{0819C061-F672-C2CC-6330-60A4572A3927}"/>
              </a:ext>
            </a:extLst>
          </p:cNvPr>
          <p:cNvGrpSpPr/>
          <p:nvPr/>
        </p:nvGrpSpPr>
        <p:grpSpPr>
          <a:xfrm>
            <a:off x="1774156" y="2156360"/>
            <a:ext cx="7774022" cy="4372887"/>
            <a:chOff x="1774156" y="2156360"/>
            <a:chExt cx="7774022" cy="4372887"/>
          </a:xfrm>
        </p:grpSpPr>
        <p:pic>
          <p:nvPicPr>
            <p:cNvPr id="7" name="Picture 6">
              <a:extLst>
                <a:ext uri="{FF2B5EF4-FFF2-40B4-BE49-F238E27FC236}">
                  <a16:creationId xmlns:a16="http://schemas.microsoft.com/office/drawing/2014/main" id="{375634AE-1D34-9485-5A44-DB4C356EDBE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74156" y="2156360"/>
              <a:ext cx="7774022" cy="4372887"/>
            </a:xfrm>
            <a:prstGeom prst="roundRect">
              <a:avLst>
                <a:gd name="adj" fmla="val 1103"/>
              </a:avLst>
            </a:prstGeom>
            <a:solidFill>
              <a:srgbClr val="F4F3F5"/>
            </a:solidFill>
            <a:effectLst>
              <a:outerShdw blurRad="63500" dist="127000" dir="2700000" algn="tl" rotWithShape="0">
                <a:srgbClr val="B1B3B3">
                  <a:alpha val="50000"/>
                </a:srgbClr>
              </a:outerShdw>
            </a:effectLst>
          </p:spPr>
        </p:pic>
        <p:pic>
          <p:nvPicPr>
            <p:cNvPr id="15" name="Picture 14">
              <a:extLst>
                <a:ext uri="{FF2B5EF4-FFF2-40B4-BE49-F238E27FC236}">
                  <a16:creationId xmlns:a16="http://schemas.microsoft.com/office/drawing/2014/main" id="{75DB44EF-99C9-4811-9DEC-8A71725AB68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12216" y="2340210"/>
              <a:ext cx="904260" cy="86284"/>
            </a:xfrm>
            <a:prstGeom prst="rect">
              <a:avLst/>
            </a:prstGeom>
          </p:spPr>
        </p:pic>
      </p:grpSp>
      <p:pic>
        <p:nvPicPr>
          <p:cNvPr id="8" name="Picture 7" descr="A screenshot of a phone&#10;&#10;Description automatically generated">
            <a:extLst>
              <a:ext uri="{FF2B5EF4-FFF2-40B4-BE49-F238E27FC236}">
                <a16:creationId xmlns:a16="http://schemas.microsoft.com/office/drawing/2014/main" id="{E9640734-B0ED-7E46-F790-283664C21AD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37505" y="2426494"/>
            <a:ext cx="2094271" cy="4326759"/>
          </a:xfrm>
          <a:prstGeom prst="roundRect">
            <a:avLst>
              <a:gd name="adj" fmla="val 1220"/>
            </a:avLst>
          </a:prstGeom>
          <a:noFill/>
          <a:effectLst>
            <a:outerShdw blurRad="63500" dist="127000" dir="2700000" algn="tl" rotWithShape="0">
              <a:srgbClr val="B1B3B3">
                <a:alpha val="50000"/>
              </a:srgbClr>
            </a:outerShdw>
          </a:effectLst>
        </p:spPr>
      </p:pic>
    </p:spTree>
    <p:extLst>
      <p:ext uri="{BB962C8B-B14F-4D97-AF65-F5344CB8AC3E}">
        <p14:creationId xmlns:p14="http://schemas.microsoft.com/office/powerpoint/2010/main" val="84145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3.95833E-6 0.04607 L -3.95833E-6 -7.40741E-7 " pathEditMode="relative" rAng="0" ptsTypes="AA">
                                      <p:cBhvr>
                                        <p:cTn id="9" dur="500" fill="hold"/>
                                        <p:tgtEl>
                                          <p:spTgt spid="13"/>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3.95833E-6 0.04607 L -3.95833E-6 -7.40741E-7 " pathEditMode="relative" rAng="0" ptsTypes="AA">
                                      <p:cBhvr>
                                        <p:cTn id="14" dur="500" fill="hold"/>
                                        <p:tgtEl>
                                          <p:spTgt spid="12"/>
                                        </p:tgtEl>
                                        <p:attrNameLst>
                                          <p:attrName>ppt_x</p:attrName>
                                          <p:attrName>ppt_y</p:attrName>
                                        </p:attrNameLst>
                                      </p:cBhvr>
                                      <p:rCtr x="0" y="-2315"/>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nodeType="withEffect">
                                  <p:stCondLst>
                                    <p:cond delay="0"/>
                                  </p:stCondLst>
                                  <p:childTnLst>
                                    <p:animMotion origin="layout" path="M -3.95833E-6 0.04607 L -3.95833E-6 -7.40741E-7 " pathEditMode="relative" rAng="0" ptsTypes="AA">
                                      <p:cBhvr>
                                        <p:cTn id="19" dur="500" fill="hold"/>
                                        <p:tgtEl>
                                          <p:spTgt spid="11"/>
                                        </p:tgtEl>
                                        <p:attrNameLst>
                                          <p:attrName>ppt_x</p:attrName>
                                          <p:attrName>ppt_y</p:attrName>
                                        </p:attrNameLst>
                                      </p:cBhvr>
                                      <p:rCtr x="0" y="-2315"/>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path" presetSubtype="0" decel="100000" fill="hold" nodeType="withEffect">
                                  <p:stCondLst>
                                    <p:cond delay="0"/>
                                  </p:stCondLst>
                                  <p:childTnLst>
                                    <p:animMotion origin="layout" path="M -3.95833E-6 0.04607 L -3.95833E-6 -2.96296E-6 " pathEditMode="relative" rAng="0" ptsTypes="AA">
                                      <p:cBhvr>
                                        <p:cTn id="25" dur="500" fill="hold"/>
                                        <p:tgtEl>
                                          <p:spTgt spid="8"/>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p:bldP spid="13"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125" name="Title 4">
            <a:extLst>
              <a:ext uri="{FF2B5EF4-FFF2-40B4-BE49-F238E27FC236}">
                <a16:creationId xmlns:a16="http://schemas.microsoft.com/office/drawing/2014/main" id="{203E571E-9CB1-9D53-CA46-2CDC9C8998C6}"/>
              </a:ext>
            </a:extLst>
          </p:cNvPr>
          <p:cNvSpPr>
            <a:spLocks noGrp="1"/>
          </p:cNvSpPr>
          <p:nvPr>
            <p:ph type="title"/>
          </p:nvPr>
        </p:nvSpPr>
        <p:spPr>
          <a:xfrm>
            <a:off x="584317" y="310126"/>
            <a:ext cx="11018520" cy="553998"/>
          </a:xfrm>
        </p:spPr>
        <p:txBody>
          <a:bodyPr/>
          <a:lstStyle/>
          <a:p>
            <a:r>
              <a:rPr lang="en-US" dirty="0">
                <a:solidFill>
                  <a:sysClr val="windowText" lastClr="000000"/>
                </a:solidFill>
              </a:rPr>
              <a:t>eShop</a:t>
            </a:r>
            <a:r>
              <a:rPr lang="en-US" sz="3600" dirty="0">
                <a:solidFill>
                  <a:srgbClr val="8DC8E8"/>
                </a:solidFill>
                <a:latin typeface="+mj-lt"/>
                <a:cs typeface="Segoe UI" panose="020B0502040204020203" pitchFamily="34" charset="0"/>
              </a:rPr>
              <a:t> </a:t>
            </a:r>
            <a:r>
              <a:rPr lang="en-US" dirty="0">
                <a:gradFill flip="none" rotWithShape="1">
                  <a:gsLst>
                    <a:gs pos="0">
                      <a:srgbClr val="C039C4"/>
                    </a:gs>
                    <a:gs pos="48000">
                      <a:srgbClr val="3802DB"/>
                    </a:gs>
                  </a:gsLst>
                  <a:lin ang="9600000" scaled="0"/>
                  <a:tileRect/>
                </a:gradFill>
              </a:rPr>
              <a:t>reference application</a:t>
            </a:r>
          </a:p>
        </p:txBody>
      </p:sp>
      <p:grpSp>
        <p:nvGrpSpPr>
          <p:cNvPr id="43" name="Group 42">
            <a:extLst>
              <a:ext uri="{FF2B5EF4-FFF2-40B4-BE49-F238E27FC236}">
                <a16:creationId xmlns:a16="http://schemas.microsoft.com/office/drawing/2014/main" id="{8739CC5D-AF2D-7658-F37C-1C9FE80CAD9E}"/>
              </a:ext>
            </a:extLst>
          </p:cNvPr>
          <p:cNvGrpSpPr/>
          <p:nvPr/>
        </p:nvGrpSpPr>
        <p:grpSpPr>
          <a:xfrm>
            <a:off x="1472739" y="1042183"/>
            <a:ext cx="9246523" cy="5457042"/>
            <a:chOff x="1472739" y="1042183"/>
            <a:chExt cx="9246523" cy="5457042"/>
          </a:xfrm>
        </p:grpSpPr>
        <p:sp>
          <p:nvSpPr>
            <p:cNvPr id="3" name="Rounded Rectangle 2">
              <a:extLst>
                <a:ext uri="{FF2B5EF4-FFF2-40B4-BE49-F238E27FC236}">
                  <a16:creationId xmlns:a16="http://schemas.microsoft.com/office/drawing/2014/main" id="{04947DC0-3BC9-2E78-D916-B2AACA005567}"/>
                </a:ext>
              </a:extLst>
            </p:cNvPr>
            <p:cNvSpPr/>
            <p:nvPr/>
          </p:nvSpPr>
          <p:spPr>
            <a:xfrm>
              <a:off x="3249857" y="1192058"/>
              <a:ext cx="6095639" cy="5307167"/>
            </a:xfrm>
            <a:prstGeom prst="roundRect">
              <a:avLst>
                <a:gd name="adj" fmla="val 2119"/>
              </a:avLst>
            </a:prstGeom>
            <a:solidFill>
              <a:srgbClr val="F6F6F6"/>
            </a:solidFill>
            <a:ln w="19050">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dirty="0">
                <a:ln>
                  <a:noFill/>
                </a:ln>
                <a:solidFill>
                  <a:srgbClr val="091F2C"/>
                </a:solidFill>
                <a:effectLst/>
                <a:uLnTx/>
                <a:uFillTx/>
                <a:latin typeface="Segoe UI"/>
                <a:ea typeface="+mn-ea"/>
                <a:cs typeface="+mn-cs"/>
              </a:endParaRPr>
            </a:p>
          </p:txBody>
        </p:sp>
        <p:sp>
          <p:nvSpPr>
            <p:cNvPr id="52" name="Rounded Rectangle 51">
              <a:extLst>
                <a:ext uri="{FF2B5EF4-FFF2-40B4-BE49-F238E27FC236}">
                  <a16:creationId xmlns:a16="http://schemas.microsoft.com/office/drawing/2014/main" id="{9E2614A0-2BF9-8788-0CC0-4F6092DCA824}"/>
                </a:ext>
              </a:extLst>
            </p:cNvPr>
            <p:cNvSpPr/>
            <p:nvPr/>
          </p:nvSpPr>
          <p:spPr>
            <a:xfrm>
              <a:off x="4889811" y="1640356"/>
              <a:ext cx="2833042" cy="3547376"/>
            </a:xfrm>
            <a:prstGeom prst="roundRect">
              <a:avLst>
                <a:gd name="adj" fmla="val 2532"/>
              </a:avLst>
            </a:prstGeom>
            <a:solidFill>
              <a:srgbClr val="F5F3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91F2C"/>
                </a:solidFill>
                <a:effectLst/>
                <a:uLnTx/>
                <a:uFillTx/>
                <a:latin typeface="Segoe UI"/>
                <a:ea typeface="+mn-ea"/>
                <a:cs typeface="+mn-cs"/>
              </a:endParaRPr>
            </a:p>
          </p:txBody>
        </p:sp>
        <p:sp>
          <p:nvSpPr>
            <p:cNvPr id="190" name="Rounded Rectangle 189">
              <a:extLst>
                <a:ext uri="{FF2B5EF4-FFF2-40B4-BE49-F238E27FC236}">
                  <a16:creationId xmlns:a16="http://schemas.microsoft.com/office/drawing/2014/main" id="{B60C7500-169E-CF26-2883-47E4F0A1EDEA}"/>
                </a:ext>
              </a:extLst>
            </p:cNvPr>
            <p:cNvSpPr/>
            <p:nvPr/>
          </p:nvSpPr>
          <p:spPr>
            <a:xfrm>
              <a:off x="4986607" y="2394395"/>
              <a:ext cx="2646150" cy="563736"/>
            </a:xfrm>
            <a:prstGeom prst="roundRect">
              <a:avLst>
                <a:gd name="adj" fmla="val 8095"/>
              </a:avLst>
            </a:prstGeom>
            <a:solidFill>
              <a:schemeClr val="tx1">
                <a:lumMod val="20000"/>
                <a:lumOff val="80000"/>
              </a:schemeClr>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sp>
          <p:nvSpPr>
            <p:cNvPr id="40" name="Rounded Rectangle 39">
              <a:extLst>
                <a:ext uri="{FF2B5EF4-FFF2-40B4-BE49-F238E27FC236}">
                  <a16:creationId xmlns:a16="http://schemas.microsoft.com/office/drawing/2014/main" id="{47343BB2-94EC-44E0-8943-AB2DB332E68C}"/>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mn-ea"/>
                  <a:cs typeface="+mn-cs"/>
                </a:rPr>
                <a:t>Catalog API</a:t>
              </a:r>
            </a:p>
          </p:txBody>
        </p:sp>
        <p:sp>
          <p:nvSpPr>
            <p:cNvPr id="39" name="Rounded Rectangle 38">
              <a:extLst>
                <a:ext uri="{FF2B5EF4-FFF2-40B4-BE49-F238E27FC236}">
                  <a16:creationId xmlns:a16="http://schemas.microsoft.com/office/drawing/2014/main" id="{8AF147E3-81E4-F8AB-F562-0442FF8941C5}"/>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mn-ea"/>
                  <a:cs typeface="+mn-cs"/>
                </a:rPr>
                <a:t>Ordering API</a:t>
              </a:r>
            </a:p>
          </p:txBody>
        </p:sp>
        <p:sp>
          <p:nvSpPr>
            <p:cNvPr id="200" name="Rounded Rectangle 199">
              <a:extLst>
                <a:ext uri="{FF2B5EF4-FFF2-40B4-BE49-F238E27FC236}">
                  <a16:creationId xmlns:a16="http://schemas.microsoft.com/office/drawing/2014/main" id="{BAE3BBE9-C9CC-EBA8-16A2-1A585926A8F7}"/>
                </a:ext>
              </a:extLst>
            </p:cNvPr>
            <p:cNvSpPr/>
            <p:nvPr/>
          </p:nvSpPr>
          <p:spPr>
            <a:xfrm>
              <a:off x="4984621" y="3015777"/>
              <a:ext cx="2646150" cy="828317"/>
            </a:xfrm>
            <a:prstGeom prst="roundRect">
              <a:avLst>
                <a:gd name="adj" fmla="val 5327"/>
              </a:avLst>
            </a:prstGeom>
            <a:solidFill>
              <a:schemeClr val="tx1">
                <a:lumMod val="20000"/>
                <a:lumOff val="80000"/>
              </a:schemeClr>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sp>
          <p:nvSpPr>
            <p:cNvPr id="204" name="Rounded Rectangle 203">
              <a:extLst>
                <a:ext uri="{FF2B5EF4-FFF2-40B4-BE49-F238E27FC236}">
                  <a16:creationId xmlns:a16="http://schemas.microsoft.com/office/drawing/2014/main" id="{BBEFC124-9942-24B1-5EC8-723432B47491}"/>
                </a:ext>
              </a:extLst>
            </p:cNvPr>
            <p:cNvSpPr/>
            <p:nvPr/>
          </p:nvSpPr>
          <p:spPr>
            <a:xfrm>
              <a:off x="6583862" y="3398111"/>
              <a:ext cx="945128" cy="238923"/>
            </a:xfrm>
            <a:prstGeom prst="roundRect">
              <a:avLst>
                <a:gd name="adj" fmla="val 20736"/>
              </a:avLst>
            </a:prstGeom>
            <a:solidFill>
              <a:srgbClr val="ECE9EF"/>
            </a:soli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ysClr val="windowText" lastClr="000000"/>
                </a:solidFill>
                <a:effectLst/>
                <a:uLnTx/>
                <a:uFillTx/>
                <a:latin typeface="Segoe UI Semibold"/>
                <a:ea typeface="+mn-ea"/>
                <a:cs typeface="+mn-cs"/>
              </a:endParaRPr>
            </a:p>
          </p:txBody>
        </p:sp>
        <p:sp>
          <p:nvSpPr>
            <p:cNvPr id="196" name="TextBox 195">
              <a:extLst>
                <a:ext uri="{FF2B5EF4-FFF2-40B4-BE49-F238E27FC236}">
                  <a16:creationId xmlns:a16="http://schemas.microsoft.com/office/drawing/2014/main" id="{2DA98B12-0EB7-2B18-6608-07926654BD61}"/>
                </a:ext>
              </a:extLst>
            </p:cNvPr>
            <p:cNvSpPr txBox="1"/>
            <p:nvPr/>
          </p:nvSpPr>
          <p:spPr>
            <a:xfrm>
              <a:off x="6821946" y="3409850"/>
              <a:ext cx="727343" cy="21544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Segoe UI Semibold"/>
                  <a:ea typeface="+mn-ea"/>
                  <a:cs typeface="Calibri" panose="020F0502020204030204" pitchFamily="34" charset="0"/>
                </a:rPr>
                <a:t>PostgreSQL</a:t>
              </a:r>
            </a:p>
          </p:txBody>
        </p:sp>
        <p:pic>
          <p:nvPicPr>
            <p:cNvPr id="197" name="Picture 4">
              <a:extLst>
                <a:ext uri="{FF2B5EF4-FFF2-40B4-BE49-F238E27FC236}">
                  <a16:creationId xmlns:a16="http://schemas.microsoft.com/office/drawing/2014/main" id="{AD574AD7-AEB3-4AA6-2077-95F86DAFBB7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98" name="TextBox 197">
              <a:extLst>
                <a:ext uri="{FF2B5EF4-FFF2-40B4-BE49-F238E27FC236}">
                  <a16:creationId xmlns:a16="http://schemas.microsoft.com/office/drawing/2014/main" id="{0A1CF462-9354-BA5A-B2E4-952593937A3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39C4"/>
                  </a:solidFill>
                  <a:effectLst/>
                  <a:uLnTx/>
                  <a:uFillTx/>
                  <a:latin typeface="Segoe UI Semibold"/>
                  <a:ea typeface="+mn-ea"/>
                  <a:cs typeface="+mn-cs"/>
                </a:rPr>
                <a:t>Order Service</a:t>
              </a:r>
            </a:p>
          </p:txBody>
        </p:sp>
        <p:sp>
          <p:nvSpPr>
            <p:cNvPr id="225" name="Rounded Rectangle 224">
              <a:extLst>
                <a:ext uri="{FF2B5EF4-FFF2-40B4-BE49-F238E27FC236}">
                  <a16:creationId xmlns:a16="http://schemas.microsoft.com/office/drawing/2014/main" id="{10164299-2AA7-34F0-5369-36CA6C7D2F02}"/>
                </a:ext>
              </a:extLst>
            </p:cNvPr>
            <p:cNvSpPr/>
            <p:nvPr/>
          </p:nvSpPr>
          <p:spPr>
            <a:xfrm>
              <a:off x="5116863" y="3543266"/>
              <a:ext cx="1211063" cy="238207"/>
            </a:xfrm>
            <a:prstGeom prst="roundRect">
              <a:avLst>
                <a:gd name="adj" fmla="val 28172"/>
              </a:avLst>
            </a:prstGeom>
            <a:solidFill>
              <a:srgbClr val="ECE9EF"/>
            </a:soli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Segoe UI Semibold"/>
                  <a:ea typeface="+mn-ea"/>
                  <a:cs typeface="+mn-cs"/>
                </a:rPr>
                <a:t>Order Processor</a:t>
              </a:r>
            </a:p>
          </p:txBody>
        </p:sp>
        <p:cxnSp>
          <p:nvCxnSpPr>
            <p:cNvPr id="59" name="Elbow Connector 58">
              <a:extLst>
                <a:ext uri="{FF2B5EF4-FFF2-40B4-BE49-F238E27FC236}">
                  <a16:creationId xmlns:a16="http://schemas.microsoft.com/office/drawing/2014/main" id="{614FDF25-0E01-FA5D-B974-4E3BF3D86389}"/>
                </a:ext>
              </a:extLst>
            </p:cNvPr>
            <p:cNvCxnSpPr>
              <a:cxnSpLocks/>
            </p:cNvCxnSpPr>
            <p:nvPr/>
          </p:nvCxnSpPr>
          <p:spPr>
            <a:xfrm>
              <a:off x="6327641" y="3388496"/>
              <a:ext cx="250361" cy="76487"/>
            </a:xfrm>
            <a:prstGeom prst="bentConnector3">
              <a:avLst>
                <a:gd name="adj1" fmla="val 50000"/>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2B643DD9-3E1B-E920-FE3E-842B50A57CAE}"/>
                </a:ext>
              </a:extLst>
            </p:cNvPr>
            <p:cNvCxnSpPr>
              <a:cxnSpLocks/>
              <a:stCxn id="225" idx="3"/>
            </p:cNvCxnSpPr>
            <p:nvPr/>
          </p:nvCxnSpPr>
          <p:spPr>
            <a:xfrm flipV="1">
              <a:off x="6327926" y="3586252"/>
              <a:ext cx="250076" cy="76118"/>
            </a:xfrm>
            <a:prstGeom prst="bentConnector3">
              <a:avLst>
                <a:gd name="adj1" fmla="val 50000"/>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9813E9CE-4BF1-F233-3AB8-C77A0602C89D}"/>
                </a:ext>
              </a:extLst>
            </p:cNvPr>
            <p:cNvSpPr/>
            <p:nvPr/>
          </p:nvSpPr>
          <p:spPr>
            <a:xfrm>
              <a:off x="7980654" y="3283294"/>
              <a:ext cx="1143000" cy="1143000"/>
            </a:xfrm>
            <a:prstGeom prst="roundRect">
              <a:avLst>
                <a:gd name="adj" fmla="val 6599"/>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Rounded Rectangle 33">
              <a:extLst>
                <a:ext uri="{FF2B5EF4-FFF2-40B4-BE49-F238E27FC236}">
                  <a16:creationId xmlns:a16="http://schemas.microsoft.com/office/drawing/2014/main" id="{9E83A39D-77DB-4C93-ADE9-5378A162ECF2}"/>
                </a:ext>
              </a:extLst>
            </p:cNvPr>
            <p:cNvSpPr/>
            <p:nvPr/>
          </p:nvSpPr>
          <p:spPr>
            <a:xfrm>
              <a:off x="1472739" y="1690491"/>
              <a:ext cx="1471159" cy="3002159"/>
            </a:xfrm>
            <a:prstGeom prst="roundRect">
              <a:avLst>
                <a:gd name="adj" fmla="val 7086"/>
              </a:avLst>
            </a:prstGeom>
            <a:solidFill>
              <a:srgbClr val="F6F6F6"/>
            </a:solidFill>
            <a:ln w="19050">
              <a:solidFill>
                <a:srgbClr val="3802DB"/>
              </a:solidFill>
              <a:prstDash val="solid"/>
            </a:ln>
            <a:effectLst>
              <a:outerShdw blurRad="127000" dist="1270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sp>
          <p:nvSpPr>
            <p:cNvPr id="92" name="Rounded Rectangle 91">
              <a:extLst>
                <a:ext uri="{FF2B5EF4-FFF2-40B4-BE49-F238E27FC236}">
                  <a16:creationId xmlns:a16="http://schemas.microsoft.com/office/drawing/2014/main" id="{4C49EE91-C4F3-68B3-A3D0-4E5993333F19}"/>
                </a:ext>
              </a:extLst>
            </p:cNvPr>
            <p:cNvSpPr/>
            <p:nvPr/>
          </p:nvSpPr>
          <p:spPr>
            <a:xfrm>
              <a:off x="3493142" y="5381967"/>
              <a:ext cx="5530240" cy="969501"/>
            </a:xfrm>
            <a:prstGeom prst="roundRect">
              <a:avLst>
                <a:gd name="adj" fmla="val 6599"/>
              </a:avLst>
            </a:prstGeom>
            <a:solidFill>
              <a:srgbClr val="F5F3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E82F50BE-6B2A-9008-0CDC-3695F5CF2403}"/>
                </a:ext>
              </a:extLst>
            </p:cNvPr>
            <p:cNvSpPr txBox="1"/>
            <p:nvPr/>
          </p:nvSpPr>
          <p:spPr>
            <a:xfrm>
              <a:off x="1747276" y="1549350"/>
              <a:ext cx="949541" cy="240939"/>
            </a:xfrm>
            <a:prstGeom prst="rect">
              <a:avLst/>
            </a:prstGeom>
            <a:solidFill>
              <a:srgbClr val="F6F6F6"/>
            </a:solidFill>
          </p:spPr>
          <p:txBody>
            <a:bodyPr wrap="none" lIns="91440" rIns="91440" rtlCol="0">
              <a:noAutofit/>
            </a:bodyPr>
            <a:lstStyle>
              <a:defPPr>
                <a:defRPr lang="en-US"/>
              </a:defPPr>
              <a:lvl1pPr algn="ctr">
                <a:defRPr sz="1400" b="1">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802DB"/>
                  </a:solidFill>
                  <a:effectLst/>
                  <a:uLnTx/>
                  <a:uFillTx/>
                  <a:latin typeface="Segoe UI Semibold"/>
                  <a:ea typeface="+mn-ea"/>
                  <a:cs typeface="+mn-cs"/>
                </a:rPr>
                <a:t>Client Apps</a:t>
              </a:r>
            </a:p>
          </p:txBody>
        </p:sp>
        <p:grpSp>
          <p:nvGrpSpPr>
            <p:cNvPr id="150" name="Group 149">
              <a:extLst>
                <a:ext uri="{FF2B5EF4-FFF2-40B4-BE49-F238E27FC236}">
                  <a16:creationId xmlns:a16="http://schemas.microsoft.com/office/drawing/2014/main" id="{7037E24D-7774-4F53-74BA-672E09388A7A}"/>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CEFF06EE-3681-5682-24D6-AB2F96CCEB74}"/>
                  </a:ext>
                </a:extLst>
              </p:cNvPr>
              <p:cNvSpPr/>
              <p:nvPr/>
            </p:nvSpPr>
            <p:spPr>
              <a:xfrm>
                <a:off x="8052018" y="3466174"/>
                <a:ext cx="960120" cy="777240"/>
              </a:xfrm>
              <a:prstGeom prst="roundRect">
                <a:avLst>
                  <a:gd name="adj" fmla="val 4924"/>
                </a:avLst>
              </a:prstGeom>
              <a:solidFill>
                <a:srgbClr val="F5F3F6"/>
              </a:solidFill>
              <a:ln w="12700">
                <a:solidFill>
                  <a:srgbClr val="3802D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pic>
            <p:nvPicPr>
              <p:cNvPr id="12" name="Graphic 11">
                <a:extLst>
                  <a:ext uri="{FF2B5EF4-FFF2-40B4-BE49-F238E27FC236}">
                    <a16:creationId xmlns:a16="http://schemas.microsoft.com/office/drawing/2014/main" id="{B3B78B0A-6A53-EBF6-0270-B076A1B82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4" name="TextBox 13">
                <a:extLst>
                  <a:ext uri="{FF2B5EF4-FFF2-40B4-BE49-F238E27FC236}">
                    <a16:creationId xmlns:a16="http://schemas.microsoft.com/office/drawing/2014/main" id="{1D1F3244-6539-4854-58E2-60FA56010819}"/>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91F2C"/>
                    </a:solidFill>
                    <a:effectLst/>
                    <a:uLnTx/>
                    <a:uFillTx/>
                    <a:latin typeface="Segoe UI Semibold"/>
                    <a:ea typeface="+mn-ea"/>
                    <a:cs typeface="+mn-cs"/>
                  </a:rPr>
                  <a:t>Event Bus</a:t>
                </a:r>
              </a:p>
            </p:txBody>
          </p:sp>
        </p:grpSp>
        <p:pic>
          <p:nvPicPr>
            <p:cNvPr id="16" name="Picture 15" descr="A purple triangle with white triangles&#10;&#10;Description automatically generated">
              <a:extLst>
                <a:ext uri="{FF2B5EF4-FFF2-40B4-BE49-F238E27FC236}">
                  <a16:creationId xmlns:a16="http://schemas.microsoft.com/office/drawing/2014/main" id="{5F3A1925-E540-017A-A990-98F109CE890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sp>
          <p:nvSpPr>
            <p:cNvPr id="17" name="TextBox 16">
              <a:extLst>
                <a:ext uri="{FF2B5EF4-FFF2-40B4-BE49-F238E27FC236}">
                  <a16:creationId xmlns:a16="http://schemas.microsoft.com/office/drawing/2014/main" id="{5309ABF4-2BA1-9E49-C1BB-BFC05A3D5C18}"/>
                </a:ext>
              </a:extLst>
            </p:cNvPr>
            <p:cNvSpPr txBox="1"/>
            <p:nvPr/>
          </p:nvSpPr>
          <p:spPr>
            <a:xfrm>
              <a:off x="3546148" y="1307964"/>
              <a:ext cx="1263487" cy="2308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91F2C"/>
                  </a:solidFill>
                  <a:effectLst/>
                  <a:uLnTx/>
                  <a:uFillTx/>
                  <a:latin typeface="Segoe UI Semibold"/>
                  <a:ea typeface="+mn-ea"/>
                  <a:cs typeface="+mn-cs"/>
                </a:rPr>
                <a:t>Aspire Orchestration</a:t>
              </a:r>
            </a:p>
          </p:txBody>
        </p:sp>
        <p:grpSp>
          <p:nvGrpSpPr>
            <p:cNvPr id="151" name="Group 150">
              <a:extLst>
                <a:ext uri="{FF2B5EF4-FFF2-40B4-BE49-F238E27FC236}">
                  <a16:creationId xmlns:a16="http://schemas.microsoft.com/office/drawing/2014/main" id="{8BD33EC1-66B0-C590-1862-2F3BCF22AEA8}"/>
                </a:ext>
              </a:extLst>
            </p:cNvPr>
            <p:cNvGrpSpPr/>
            <p:nvPr/>
          </p:nvGrpSpPr>
          <p:grpSpPr>
            <a:xfrm>
              <a:off x="9576262" y="1973232"/>
              <a:ext cx="1143000" cy="1249929"/>
              <a:chOff x="9556185" y="1973232"/>
              <a:chExt cx="1143000" cy="1249929"/>
            </a:xfrm>
          </p:grpSpPr>
          <p:sp>
            <p:nvSpPr>
              <p:cNvPr id="87" name="Rounded Rectangle 86">
                <a:extLst>
                  <a:ext uri="{FF2B5EF4-FFF2-40B4-BE49-F238E27FC236}">
                    <a16:creationId xmlns:a16="http://schemas.microsoft.com/office/drawing/2014/main" id="{5D083DD8-F054-F96D-9C0B-BF5978EFEDB2}"/>
                  </a:ext>
                </a:extLst>
              </p:cNvPr>
              <p:cNvSpPr/>
              <p:nvPr/>
            </p:nvSpPr>
            <p:spPr>
              <a:xfrm>
                <a:off x="9556185" y="1973232"/>
                <a:ext cx="1143000" cy="1143000"/>
              </a:xfrm>
              <a:prstGeom prst="roundRect">
                <a:avLst>
                  <a:gd name="adj" fmla="val 6599"/>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Rounded Rectangle 88">
                <a:extLst>
                  <a:ext uri="{FF2B5EF4-FFF2-40B4-BE49-F238E27FC236}">
                    <a16:creationId xmlns:a16="http://schemas.microsoft.com/office/drawing/2014/main" id="{9CB11CDD-6D52-A971-33DB-019F7F7F6D66}"/>
                  </a:ext>
                </a:extLst>
              </p:cNvPr>
              <p:cNvSpPr/>
              <p:nvPr/>
            </p:nvSpPr>
            <p:spPr>
              <a:xfrm>
                <a:off x="9647625" y="2134798"/>
                <a:ext cx="960120" cy="819869"/>
              </a:xfrm>
              <a:prstGeom prst="roundRect">
                <a:avLst>
                  <a:gd name="adj" fmla="val 4924"/>
                </a:avLst>
              </a:prstGeom>
              <a:solidFill>
                <a:srgbClr val="F6F3F7"/>
              </a:solidFill>
              <a:ln w="12700">
                <a:solidFill>
                  <a:srgbClr val="3802D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sp>
            <p:nvSpPr>
              <p:cNvPr id="28" name="Rectangle 27">
                <a:extLst>
                  <a:ext uri="{FF2B5EF4-FFF2-40B4-BE49-F238E27FC236}">
                    <a16:creationId xmlns:a16="http://schemas.microsoft.com/office/drawing/2014/main" id="{3FEF058B-0C11-80DF-A483-0E83FE6F1F79}"/>
                  </a:ext>
                </a:extLst>
              </p:cNvPr>
              <p:cNvSpPr/>
              <p:nvPr/>
            </p:nvSpPr>
            <p:spPr>
              <a:xfrm>
                <a:off x="9652203" y="2460590"/>
                <a:ext cx="816217" cy="762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sp>
            <p:nvSpPr>
              <p:cNvPr id="341" name="TextBox 340">
                <a:extLst>
                  <a:ext uri="{FF2B5EF4-FFF2-40B4-BE49-F238E27FC236}">
                    <a16:creationId xmlns:a16="http://schemas.microsoft.com/office/drawing/2014/main" id="{16FB29EF-4373-1AC9-F5DC-30BB559655FE}"/>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91F2C"/>
                    </a:solidFill>
                    <a:effectLst/>
                    <a:uLnTx/>
                    <a:uFillTx/>
                    <a:latin typeface="Segoe UI Semibold"/>
                    <a:ea typeface="+mn-ea"/>
                    <a:cs typeface="Calibri" panose="020F0502020204030204" pitchFamily="34" charset="0"/>
                  </a:rPr>
                  <a:t>OpenAI</a:t>
                </a:r>
              </a:p>
            </p:txBody>
          </p:sp>
          <p:pic>
            <p:nvPicPr>
              <p:cNvPr id="110" name="Graphic 109">
                <a:extLst>
                  <a:ext uri="{FF2B5EF4-FFF2-40B4-BE49-F238E27FC236}">
                    <a16:creationId xmlns:a16="http://schemas.microsoft.com/office/drawing/2014/main" id="{7EC0F2AE-4EC6-D1A7-C0BC-1FB0EB4333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10" name="TextBox 9">
              <a:extLst>
                <a:ext uri="{FF2B5EF4-FFF2-40B4-BE49-F238E27FC236}">
                  <a16:creationId xmlns:a16="http://schemas.microsoft.com/office/drawing/2014/main" id="{D82167E2-5398-9533-2E5D-CE38B8420D40}"/>
                </a:ext>
              </a:extLst>
            </p:cNvPr>
            <p:cNvSpPr txBox="1"/>
            <p:nvPr/>
          </p:nvSpPr>
          <p:spPr>
            <a:xfrm>
              <a:off x="5707376" y="1042183"/>
              <a:ext cx="1180600" cy="232791"/>
            </a:xfrm>
            <a:prstGeom prst="rect">
              <a:avLst/>
            </a:prstGeom>
            <a:solidFill>
              <a:srgbClr val="F6F6F6"/>
            </a:solidFill>
          </p:spPr>
          <p:txBody>
            <a:bodyPr wrap="none" lIns="91440" r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802DB"/>
                  </a:solidFill>
                  <a:effectLst/>
                  <a:uLnTx/>
                  <a:uFillTx/>
                  <a:latin typeface="Segoe UI Semibold"/>
                  <a:ea typeface="+mn-ea"/>
                  <a:cs typeface="+mn-cs"/>
                </a:rPr>
                <a:t>Cloud Services</a:t>
              </a:r>
            </a:p>
          </p:txBody>
        </p:sp>
        <p:cxnSp>
          <p:nvCxnSpPr>
            <p:cNvPr id="248" name="Straight Connector 247">
              <a:extLst>
                <a:ext uri="{FF2B5EF4-FFF2-40B4-BE49-F238E27FC236}">
                  <a16:creationId xmlns:a16="http://schemas.microsoft.com/office/drawing/2014/main" id="{2304BEAA-E9DA-4FCE-B764-8B5BF0C31B79}"/>
                </a:ext>
              </a:extLst>
            </p:cNvPr>
            <p:cNvCxnSpPr>
              <a:cxnSpLocks/>
            </p:cNvCxnSpPr>
            <p:nvPr/>
          </p:nvCxnSpPr>
          <p:spPr>
            <a:xfrm flipV="1">
              <a:off x="4759476" y="2144268"/>
              <a:ext cx="0" cy="2139839"/>
            </a:xfrm>
            <a:prstGeom prst="line">
              <a:avLst/>
            </a:prstGeom>
            <a:ln w="12700">
              <a:solidFill>
                <a:srgbClr val="C039C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92F657B1-E262-3FB6-CCB6-D3263304D365}"/>
                </a:ext>
              </a:extLst>
            </p:cNvPr>
            <p:cNvSpPr/>
            <p:nvPr/>
          </p:nvSpPr>
          <p:spPr>
            <a:xfrm>
              <a:off x="4978692" y="4531649"/>
              <a:ext cx="2647850" cy="563736"/>
            </a:xfrm>
            <a:prstGeom prst="roundRect">
              <a:avLst>
                <a:gd name="adj" fmla="val 7331"/>
              </a:avLst>
            </a:prstGeom>
            <a:solidFill>
              <a:schemeClr val="tx1">
                <a:lumMod val="20000"/>
                <a:lumOff val="80000"/>
              </a:schemeClr>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sp>
          <p:nvSpPr>
            <p:cNvPr id="55" name="TextBox 54">
              <a:extLst>
                <a:ext uri="{FF2B5EF4-FFF2-40B4-BE49-F238E27FC236}">
                  <a16:creationId xmlns:a16="http://schemas.microsoft.com/office/drawing/2014/main" id="{BFCE8CB8-2344-27BF-3B06-D0864A4F5FD9}"/>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39C4"/>
                  </a:solidFill>
                  <a:effectLst/>
                  <a:uLnTx/>
                  <a:uFillTx/>
                  <a:latin typeface="Segoe UI Semibold"/>
                  <a:ea typeface="+mn-ea"/>
                  <a:cs typeface="+mn-cs"/>
                </a:rPr>
                <a:t>Payment Service</a:t>
              </a:r>
            </a:p>
          </p:txBody>
        </p:sp>
        <p:sp>
          <p:nvSpPr>
            <p:cNvPr id="56" name="Rounded Rectangle 55">
              <a:extLst>
                <a:ext uri="{FF2B5EF4-FFF2-40B4-BE49-F238E27FC236}">
                  <a16:creationId xmlns:a16="http://schemas.microsoft.com/office/drawing/2014/main" id="{FAD64F24-E135-66B1-F8B8-224EC9C54183}"/>
                </a:ext>
              </a:extLst>
            </p:cNvPr>
            <p:cNvSpPr/>
            <p:nvPr/>
          </p:nvSpPr>
          <p:spPr>
            <a:xfrm>
              <a:off x="5692425" y="4798437"/>
              <a:ext cx="1220384" cy="239082"/>
            </a:xfrm>
            <a:prstGeom prst="roundRect">
              <a:avLst>
                <a:gd name="adj" fmla="val 29806"/>
              </a:avLst>
            </a:prstGeom>
            <a:solidFill>
              <a:srgbClr val="ECE9EF"/>
            </a:soli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Segoe UI Semibold"/>
                  <a:ea typeface="+mn-ea"/>
                  <a:cs typeface="+mn-cs"/>
                </a:rPr>
                <a:t>Payment Processor</a:t>
              </a:r>
            </a:p>
          </p:txBody>
        </p:sp>
        <p:sp>
          <p:nvSpPr>
            <p:cNvPr id="33" name="Rounded Rectangle 32">
              <a:extLst>
                <a:ext uri="{FF2B5EF4-FFF2-40B4-BE49-F238E27FC236}">
                  <a16:creationId xmlns:a16="http://schemas.microsoft.com/office/drawing/2014/main" id="{B7398D80-CF7D-1F64-1DCB-19C5AA092CC5}"/>
                </a:ext>
              </a:extLst>
            </p:cNvPr>
            <p:cNvSpPr/>
            <p:nvPr/>
          </p:nvSpPr>
          <p:spPr>
            <a:xfrm>
              <a:off x="4986607" y="1773012"/>
              <a:ext cx="2646150" cy="563736"/>
            </a:xfrm>
            <a:prstGeom prst="roundRect">
              <a:avLst>
                <a:gd name="adj" fmla="val 7331"/>
              </a:avLst>
            </a:prstGeom>
            <a:solidFill>
              <a:schemeClr val="tx1">
                <a:lumMod val="20000"/>
                <a:lumOff val="80000"/>
              </a:schemeClr>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sp>
          <p:nvSpPr>
            <p:cNvPr id="180" name="Rounded Rectangle 179">
              <a:extLst>
                <a:ext uri="{FF2B5EF4-FFF2-40B4-BE49-F238E27FC236}">
                  <a16:creationId xmlns:a16="http://schemas.microsoft.com/office/drawing/2014/main" id="{BFD96DD1-3D7C-485F-875C-270CEF318699}"/>
                </a:ext>
              </a:extLst>
            </p:cNvPr>
            <p:cNvSpPr/>
            <p:nvPr/>
          </p:nvSpPr>
          <p:spPr>
            <a:xfrm>
              <a:off x="6583862" y="2032332"/>
              <a:ext cx="945128" cy="238923"/>
            </a:xfrm>
            <a:prstGeom prst="roundRect">
              <a:avLst>
                <a:gd name="adj" fmla="val 20736"/>
              </a:avLst>
            </a:prstGeom>
            <a:solidFill>
              <a:srgbClr val="ECE9EF"/>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ysClr val="windowText" lastClr="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9368422C-2899-EAF1-62E2-902819C45C88}"/>
                </a:ext>
              </a:extLst>
            </p:cNvPr>
            <p:cNvSpPr txBox="1"/>
            <p:nvPr/>
          </p:nvSpPr>
          <p:spPr>
            <a:xfrm>
              <a:off x="6821946" y="2044071"/>
              <a:ext cx="733572" cy="21544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Segoe UI Semibold"/>
                  <a:ea typeface="+mn-ea"/>
                  <a:cs typeface="Calibri" panose="020F0502020204030204" pitchFamily="34" charset="0"/>
                </a:rPr>
                <a:t>PostgreSQL</a:t>
              </a:r>
            </a:p>
          </p:txBody>
        </p:sp>
        <p:pic>
          <p:nvPicPr>
            <p:cNvPr id="9" name="Picture 4">
              <a:extLst>
                <a:ext uri="{FF2B5EF4-FFF2-40B4-BE49-F238E27FC236}">
                  <a16:creationId xmlns:a16="http://schemas.microsoft.com/office/drawing/2014/main" id="{AC213B19-43A5-2B7B-2E70-620A47BD1E1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5ECE47E-8DFF-B53E-1DF3-EBB24BD423A8}"/>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39C4"/>
                  </a:solidFill>
                  <a:effectLst/>
                  <a:uLnTx/>
                  <a:uFillTx/>
                  <a:latin typeface="Segoe UI Semibold"/>
                  <a:ea typeface="+mn-ea"/>
                  <a:cs typeface="+mn-cs"/>
                </a:rPr>
                <a:t>Identity Service</a:t>
              </a:r>
            </a:p>
          </p:txBody>
        </p:sp>
        <p:sp>
          <p:nvSpPr>
            <p:cNvPr id="13" name="Rounded Rectangle 12">
              <a:extLst>
                <a:ext uri="{FF2B5EF4-FFF2-40B4-BE49-F238E27FC236}">
                  <a16:creationId xmlns:a16="http://schemas.microsoft.com/office/drawing/2014/main" id="{CA812629-E8F1-5989-258D-A73E889097AF}"/>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mn-ea"/>
                  <a:cs typeface="+mn-cs"/>
                </a:rPr>
                <a:t>Identity API</a:t>
              </a:r>
            </a:p>
          </p:txBody>
        </p:sp>
        <p:cxnSp>
          <p:nvCxnSpPr>
            <p:cNvPr id="32" name="Straight Arrow Connector 31">
              <a:extLst>
                <a:ext uri="{FF2B5EF4-FFF2-40B4-BE49-F238E27FC236}">
                  <a16:creationId xmlns:a16="http://schemas.microsoft.com/office/drawing/2014/main" id="{B3876D70-FB85-7211-BC26-431729DEEE9D}"/>
                </a:ext>
              </a:extLst>
            </p:cNvPr>
            <p:cNvCxnSpPr>
              <a:cxnSpLocks/>
            </p:cNvCxnSpPr>
            <p:nvPr/>
          </p:nvCxnSpPr>
          <p:spPr>
            <a:xfrm>
              <a:off x="6327641" y="2142481"/>
              <a:ext cx="250361" cy="2927"/>
            </a:xfrm>
            <a:prstGeom prst="straightConnector1">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4" name="Rounded Rectangle 193">
              <a:extLst>
                <a:ext uri="{FF2B5EF4-FFF2-40B4-BE49-F238E27FC236}">
                  <a16:creationId xmlns:a16="http://schemas.microsoft.com/office/drawing/2014/main" id="{43EF38AA-C860-B6F4-9401-0F5B6B121658}"/>
                </a:ext>
              </a:extLst>
            </p:cNvPr>
            <p:cNvSpPr/>
            <p:nvPr/>
          </p:nvSpPr>
          <p:spPr>
            <a:xfrm>
              <a:off x="6583862" y="2653715"/>
              <a:ext cx="945128" cy="238923"/>
            </a:xfrm>
            <a:prstGeom prst="roundRect">
              <a:avLst>
                <a:gd name="adj" fmla="val 20736"/>
              </a:avLst>
            </a:prstGeom>
            <a:solidFill>
              <a:srgbClr val="ECE9EF"/>
            </a:soli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ysClr val="windowText" lastClr="000000"/>
                </a:solidFill>
                <a:effectLst/>
                <a:uLnTx/>
                <a:uFillTx/>
                <a:latin typeface="Segoe UI Semibold"/>
                <a:ea typeface="+mn-ea"/>
                <a:cs typeface="+mn-cs"/>
              </a:endParaRPr>
            </a:p>
          </p:txBody>
        </p:sp>
        <p:sp>
          <p:nvSpPr>
            <p:cNvPr id="186" name="TextBox 185">
              <a:extLst>
                <a:ext uri="{FF2B5EF4-FFF2-40B4-BE49-F238E27FC236}">
                  <a16:creationId xmlns:a16="http://schemas.microsoft.com/office/drawing/2014/main" id="{9163E27C-4F50-4E77-75B2-78B6A69159F8}"/>
                </a:ext>
              </a:extLst>
            </p:cNvPr>
            <p:cNvSpPr txBox="1"/>
            <p:nvPr/>
          </p:nvSpPr>
          <p:spPr>
            <a:xfrm>
              <a:off x="6821946" y="2665454"/>
              <a:ext cx="733572" cy="21544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Segoe UI Semibold"/>
                  <a:ea typeface="+mn-ea"/>
                  <a:cs typeface="Calibri" panose="020F0502020204030204" pitchFamily="34" charset="0"/>
                </a:rPr>
                <a:t>PostgreSQL</a:t>
              </a:r>
            </a:p>
          </p:txBody>
        </p:sp>
        <p:pic>
          <p:nvPicPr>
            <p:cNvPr id="187" name="Picture 4">
              <a:extLst>
                <a:ext uri="{FF2B5EF4-FFF2-40B4-BE49-F238E27FC236}">
                  <a16:creationId xmlns:a16="http://schemas.microsoft.com/office/drawing/2014/main" id="{CD9858D1-96F4-D756-3005-154836E1603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88" name="TextBox 187">
              <a:extLst>
                <a:ext uri="{FF2B5EF4-FFF2-40B4-BE49-F238E27FC236}">
                  <a16:creationId xmlns:a16="http://schemas.microsoft.com/office/drawing/2014/main" id="{8664B307-1EAE-459D-CEC2-1FCEE3CF0F30}"/>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39C4"/>
                  </a:solidFill>
                  <a:effectLst/>
                  <a:uLnTx/>
                  <a:uFillTx/>
                  <a:latin typeface="Segoe UI Semibold"/>
                  <a:ea typeface="+mn-ea"/>
                  <a:cs typeface="+mn-cs"/>
                </a:rPr>
                <a:t>Catalog Service</a:t>
              </a:r>
            </a:p>
          </p:txBody>
        </p:sp>
        <p:cxnSp>
          <p:nvCxnSpPr>
            <p:cNvPr id="54" name="Straight Arrow Connector 53">
              <a:extLst>
                <a:ext uri="{FF2B5EF4-FFF2-40B4-BE49-F238E27FC236}">
                  <a16:creationId xmlns:a16="http://schemas.microsoft.com/office/drawing/2014/main" id="{DA41296B-F7B5-91A9-DC3E-440EB64A8D36}"/>
                </a:ext>
              </a:extLst>
            </p:cNvPr>
            <p:cNvCxnSpPr>
              <a:cxnSpLocks/>
            </p:cNvCxnSpPr>
            <p:nvPr/>
          </p:nvCxnSpPr>
          <p:spPr>
            <a:xfrm>
              <a:off x="6327641" y="2763865"/>
              <a:ext cx="250361" cy="3250"/>
            </a:xfrm>
            <a:prstGeom prst="straightConnector1">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0" name="Rounded Rectangle 209">
              <a:extLst>
                <a:ext uri="{FF2B5EF4-FFF2-40B4-BE49-F238E27FC236}">
                  <a16:creationId xmlns:a16="http://schemas.microsoft.com/office/drawing/2014/main" id="{51DA6AE9-7EA4-2E38-E0F9-BC724CFC39B3}"/>
                </a:ext>
              </a:extLst>
            </p:cNvPr>
            <p:cNvSpPr/>
            <p:nvPr/>
          </p:nvSpPr>
          <p:spPr>
            <a:xfrm>
              <a:off x="4984621" y="3905082"/>
              <a:ext cx="2646150" cy="563736"/>
            </a:xfrm>
            <a:prstGeom prst="roundRect">
              <a:avLst>
                <a:gd name="adj" fmla="val 7331"/>
              </a:avLst>
            </a:prstGeom>
            <a:solidFill>
              <a:schemeClr val="tx1">
                <a:lumMod val="20000"/>
                <a:lumOff val="80000"/>
              </a:schemeClr>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sp>
          <p:nvSpPr>
            <p:cNvPr id="214" name="Rounded Rectangle 213">
              <a:extLst>
                <a:ext uri="{FF2B5EF4-FFF2-40B4-BE49-F238E27FC236}">
                  <a16:creationId xmlns:a16="http://schemas.microsoft.com/office/drawing/2014/main" id="{E4B7B6E8-3CE2-FADF-795D-7ABAD032E00B}"/>
                </a:ext>
              </a:extLst>
            </p:cNvPr>
            <p:cNvSpPr/>
            <p:nvPr/>
          </p:nvSpPr>
          <p:spPr>
            <a:xfrm>
              <a:off x="6583862" y="4164402"/>
              <a:ext cx="945128" cy="238923"/>
            </a:xfrm>
            <a:prstGeom prst="roundRect">
              <a:avLst>
                <a:gd name="adj" fmla="val 20736"/>
              </a:avLst>
            </a:prstGeom>
            <a:solidFill>
              <a:srgbClr val="ECE9EF"/>
            </a:soli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ysClr val="windowText" lastClr="000000"/>
                </a:solidFill>
                <a:effectLst/>
                <a:uLnTx/>
                <a:uFillTx/>
                <a:latin typeface="Segoe UI Semibold"/>
                <a:ea typeface="+mn-ea"/>
                <a:cs typeface="+mn-cs"/>
              </a:endParaRPr>
            </a:p>
          </p:txBody>
        </p:sp>
        <p:pic>
          <p:nvPicPr>
            <p:cNvPr id="236" name="Graphic 235">
              <a:extLst>
                <a:ext uri="{FF2B5EF4-FFF2-40B4-BE49-F238E27FC236}">
                  <a16:creationId xmlns:a16="http://schemas.microsoft.com/office/drawing/2014/main" id="{31AF64AF-C89D-801E-3F6C-FCFA4C6386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206" name="TextBox 205">
              <a:extLst>
                <a:ext uri="{FF2B5EF4-FFF2-40B4-BE49-F238E27FC236}">
                  <a16:creationId xmlns:a16="http://schemas.microsoft.com/office/drawing/2014/main" id="{9D2F5940-84BA-64D7-7A89-CC00CCC18858}"/>
                </a:ext>
              </a:extLst>
            </p:cNvPr>
            <p:cNvSpPr txBox="1"/>
            <p:nvPr/>
          </p:nvSpPr>
          <p:spPr>
            <a:xfrm>
              <a:off x="6821946" y="4176141"/>
              <a:ext cx="510811" cy="21544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Segoe UI Semibold"/>
                  <a:ea typeface="+mn-ea"/>
                  <a:cs typeface="Calibri" panose="020F0502020204030204" pitchFamily="34" charset="0"/>
                </a:rPr>
                <a:t>Redis</a:t>
              </a:r>
            </a:p>
          </p:txBody>
        </p:sp>
        <p:sp>
          <p:nvSpPr>
            <p:cNvPr id="208" name="TextBox 207">
              <a:extLst>
                <a:ext uri="{FF2B5EF4-FFF2-40B4-BE49-F238E27FC236}">
                  <a16:creationId xmlns:a16="http://schemas.microsoft.com/office/drawing/2014/main" id="{FB1F7B00-FEA0-7585-874B-5E357A97029E}"/>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39C4"/>
                  </a:solidFill>
                  <a:effectLst/>
                  <a:uLnTx/>
                  <a:uFillTx/>
                  <a:latin typeface="Segoe UI Semibold"/>
                  <a:ea typeface="+mn-ea"/>
                  <a:cs typeface="+mn-cs"/>
                </a:rPr>
                <a:t>Basket Service</a:t>
              </a:r>
            </a:p>
          </p:txBody>
        </p:sp>
        <p:sp>
          <p:nvSpPr>
            <p:cNvPr id="209" name="Rounded Rectangle 208">
              <a:extLst>
                <a:ext uri="{FF2B5EF4-FFF2-40B4-BE49-F238E27FC236}">
                  <a16:creationId xmlns:a16="http://schemas.microsoft.com/office/drawing/2014/main" id="{BF50FF08-24B7-D4C2-968E-7D4E20398886}"/>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mn-ea"/>
                  <a:cs typeface="+mn-cs"/>
                </a:rPr>
                <a:t>    Basket API</a:t>
              </a:r>
            </a:p>
          </p:txBody>
        </p:sp>
        <p:sp>
          <p:nvSpPr>
            <p:cNvPr id="153" name="Oval 152">
              <a:extLst>
                <a:ext uri="{FF2B5EF4-FFF2-40B4-BE49-F238E27FC236}">
                  <a16:creationId xmlns:a16="http://schemas.microsoft.com/office/drawing/2014/main" id="{083A9086-436A-E608-A0BF-D1213A423589}"/>
                </a:ext>
              </a:extLst>
            </p:cNvPr>
            <p:cNvSpPr/>
            <p:nvPr/>
          </p:nvSpPr>
          <p:spPr>
            <a:xfrm>
              <a:off x="5160701" y="4155029"/>
              <a:ext cx="237236" cy="242538"/>
            </a:xfrm>
            <a:prstGeom prst="ellipse">
              <a:avLst/>
            </a:prstGeom>
            <a:solidFill>
              <a:schemeClr val="tx1"/>
            </a:solidFill>
            <a:ln w="12700">
              <a:solidFill>
                <a:srgbClr val="3802DB"/>
              </a:solidFill>
              <a:prstDash val="solid"/>
            </a:ln>
            <a:effectLst>
              <a:outerShdw blurRad="88900" dist="508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pic>
          <p:nvPicPr>
            <p:cNvPr id="124" name="Graphic 123">
              <a:extLst>
                <a:ext uri="{FF2B5EF4-FFF2-40B4-BE49-F238E27FC236}">
                  <a16:creationId xmlns:a16="http://schemas.microsoft.com/office/drawing/2014/main" id="{FC471025-ACCE-A398-6C05-1E44D165B50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68" name="Straight Arrow Connector 67">
              <a:extLst>
                <a:ext uri="{FF2B5EF4-FFF2-40B4-BE49-F238E27FC236}">
                  <a16:creationId xmlns:a16="http://schemas.microsoft.com/office/drawing/2014/main" id="{1F8BD8F8-1067-DEF9-D843-2703F6DAA3EE}"/>
                </a:ext>
              </a:extLst>
            </p:cNvPr>
            <p:cNvCxnSpPr>
              <a:cxnSpLocks/>
            </p:cNvCxnSpPr>
            <p:nvPr/>
          </p:nvCxnSpPr>
          <p:spPr>
            <a:xfrm>
              <a:off x="6321245" y="4277802"/>
              <a:ext cx="256757" cy="0"/>
            </a:xfrm>
            <a:prstGeom prst="straightConnector1">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7" name="Rounded Rectangle 96">
              <a:extLst>
                <a:ext uri="{FF2B5EF4-FFF2-40B4-BE49-F238E27FC236}">
                  <a16:creationId xmlns:a16="http://schemas.microsoft.com/office/drawing/2014/main" id="{59A172DD-71AB-76FE-CB8F-8C3495157174}"/>
                </a:ext>
              </a:extLst>
            </p:cNvPr>
            <p:cNvSpPr/>
            <p:nvPr/>
          </p:nvSpPr>
          <p:spPr>
            <a:xfrm>
              <a:off x="4986607" y="5638298"/>
              <a:ext cx="2646150" cy="563736"/>
            </a:xfrm>
            <a:prstGeom prst="roundRect">
              <a:avLst>
                <a:gd name="adj" fmla="val 8095"/>
              </a:avLst>
            </a:prstGeom>
            <a:solidFill>
              <a:schemeClr val="tx1">
                <a:lumMod val="20000"/>
                <a:lumOff val="80000"/>
              </a:schemeClr>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sp>
          <p:nvSpPr>
            <p:cNvPr id="101" name="Rounded Rectangle 100">
              <a:extLst>
                <a:ext uri="{FF2B5EF4-FFF2-40B4-BE49-F238E27FC236}">
                  <a16:creationId xmlns:a16="http://schemas.microsoft.com/office/drawing/2014/main" id="{99549590-B5F9-08CE-4E9F-F153326B4EAD}"/>
                </a:ext>
              </a:extLst>
            </p:cNvPr>
            <p:cNvSpPr/>
            <p:nvPr/>
          </p:nvSpPr>
          <p:spPr>
            <a:xfrm>
              <a:off x="6578002" y="5894469"/>
              <a:ext cx="945128" cy="238923"/>
            </a:xfrm>
            <a:prstGeom prst="roundRect">
              <a:avLst>
                <a:gd name="adj" fmla="val 20736"/>
              </a:avLst>
            </a:prstGeom>
            <a:solidFill>
              <a:srgbClr val="ECE9EF"/>
            </a:soli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ysClr val="windowText" lastClr="000000"/>
                </a:solidFill>
                <a:effectLst/>
                <a:uLnTx/>
                <a:uFillTx/>
                <a:latin typeface="Segoe UI Semibold"/>
                <a:ea typeface="+mn-ea"/>
                <a:cs typeface="+mn-cs"/>
              </a:endParaRPr>
            </a:p>
          </p:txBody>
        </p:sp>
        <p:sp>
          <p:nvSpPr>
            <p:cNvPr id="84" name="TextBox 83">
              <a:extLst>
                <a:ext uri="{FF2B5EF4-FFF2-40B4-BE49-F238E27FC236}">
                  <a16:creationId xmlns:a16="http://schemas.microsoft.com/office/drawing/2014/main" id="{9263AF08-C305-EC53-13BC-658EC211F83B}"/>
                </a:ext>
              </a:extLst>
            </p:cNvPr>
            <p:cNvSpPr txBox="1"/>
            <p:nvPr/>
          </p:nvSpPr>
          <p:spPr>
            <a:xfrm>
              <a:off x="6801024" y="5906208"/>
              <a:ext cx="748265" cy="21544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Segoe UI Semibold"/>
                  <a:ea typeface="+mn-ea"/>
                  <a:cs typeface="Calibri" panose="020F0502020204030204" pitchFamily="34" charset="0"/>
                </a:rPr>
                <a:t>PostgreSQL</a:t>
              </a:r>
            </a:p>
          </p:txBody>
        </p:sp>
        <p:pic>
          <p:nvPicPr>
            <p:cNvPr id="88" name="Picture 4">
              <a:extLst>
                <a:ext uri="{FF2B5EF4-FFF2-40B4-BE49-F238E27FC236}">
                  <a16:creationId xmlns:a16="http://schemas.microsoft.com/office/drawing/2014/main" id="{ADC7BA43-CB3A-3A74-1E6F-4DBBFDE9E2E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C681F529-58CF-F0C3-C827-AF5451A83400}"/>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Segoe UI Semibold"/>
                  <a:ea typeface="+mn-ea"/>
                  <a:cs typeface="+mn-cs"/>
                </a:rPr>
                <a:t>Webhooks Service</a:t>
              </a:r>
            </a:p>
          </p:txBody>
        </p:sp>
        <p:sp>
          <p:nvSpPr>
            <p:cNvPr id="94" name="Rounded Rectangle 93">
              <a:extLst>
                <a:ext uri="{FF2B5EF4-FFF2-40B4-BE49-F238E27FC236}">
                  <a16:creationId xmlns:a16="http://schemas.microsoft.com/office/drawing/2014/main" id="{DF364FF8-68EB-045B-8E9C-706078749E55}"/>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mn-ea"/>
                  <a:cs typeface="+mn-cs"/>
                </a:rPr>
                <a:t>Webhooks API</a:t>
              </a:r>
            </a:p>
          </p:txBody>
        </p:sp>
        <p:cxnSp>
          <p:nvCxnSpPr>
            <p:cNvPr id="69" name="Straight Arrow Connector 68">
              <a:extLst>
                <a:ext uri="{FF2B5EF4-FFF2-40B4-BE49-F238E27FC236}">
                  <a16:creationId xmlns:a16="http://schemas.microsoft.com/office/drawing/2014/main" id="{44AF93A7-5ACC-296D-9AD2-2E4827E4EEAA}"/>
                </a:ext>
              </a:extLst>
            </p:cNvPr>
            <p:cNvCxnSpPr>
              <a:cxnSpLocks/>
              <a:endCxn id="101" idx="1"/>
            </p:cNvCxnSpPr>
            <p:nvPr/>
          </p:nvCxnSpPr>
          <p:spPr>
            <a:xfrm flipV="1">
              <a:off x="6327641" y="6013931"/>
              <a:ext cx="250361" cy="1984"/>
            </a:xfrm>
            <a:prstGeom prst="straightConnector1">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42" name="Group 141">
              <a:extLst>
                <a:ext uri="{FF2B5EF4-FFF2-40B4-BE49-F238E27FC236}">
                  <a16:creationId xmlns:a16="http://schemas.microsoft.com/office/drawing/2014/main" id="{6322654E-6466-9D43-D45E-77CB75E0F599}"/>
                </a:ext>
              </a:extLst>
            </p:cNvPr>
            <p:cNvGrpSpPr/>
            <p:nvPr/>
          </p:nvGrpSpPr>
          <p:grpSpPr>
            <a:xfrm>
              <a:off x="3566150" y="5639891"/>
              <a:ext cx="1025866" cy="562143"/>
              <a:chOff x="3546073" y="5639891"/>
              <a:chExt cx="1025866" cy="562143"/>
            </a:xfrm>
          </p:grpSpPr>
          <p:pic>
            <p:nvPicPr>
              <p:cNvPr id="120" name="Graphic 119">
                <a:extLst>
                  <a:ext uri="{FF2B5EF4-FFF2-40B4-BE49-F238E27FC236}">
                    <a16:creationId xmlns:a16="http://schemas.microsoft.com/office/drawing/2014/main" id="{76185554-444D-9FDC-F21E-C5F6DD617E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21" name="TextBox 120">
                <a:extLst>
                  <a:ext uri="{FF2B5EF4-FFF2-40B4-BE49-F238E27FC236}">
                    <a16:creationId xmlns:a16="http://schemas.microsoft.com/office/drawing/2014/main" id="{444133CB-EF28-1321-92B7-5556D53DF3E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91F2C"/>
                    </a:solidFill>
                    <a:effectLst/>
                    <a:uLnTx/>
                    <a:uFillTx/>
                    <a:latin typeface="Segoe UI Semibold"/>
                    <a:ea typeface="+mn-ea"/>
                    <a:cs typeface="Calibri" panose="020F0502020204030204" pitchFamily="34" charset="0"/>
                  </a:rPr>
                  <a:t>Webhook Client</a:t>
                </a:r>
              </a:p>
            </p:txBody>
          </p:sp>
          <p:sp>
            <p:nvSpPr>
              <p:cNvPr id="122" name="Rounded Rectangle 121">
                <a:extLst>
                  <a:ext uri="{FF2B5EF4-FFF2-40B4-BE49-F238E27FC236}">
                    <a16:creationId xmlns:a16="http://schemas.microsoft.com/office/drawing/2014/main" id="{CBD04B64-BE49-BAC6-EE14-FD73E425730D}"/>
                  </a:ext>
                </a:extLst>
              </p:cNvPr>
              <p:cNvSpPr/>
              <p:nvPr/>
            </p:nvSpPr>
            <p:spPr>
              <a:xfrm>
                <a:off x="3585739" y="5639891"/>
                <a:ext cx="946865" cy="562143"/>
              </a:xfrm>
              <a:prstGeom prst="roundRect">
                <a:avLst>
                  <a:gd name="adj" fmla="val 14755"/>
                </a:avLst>
              </a:prstGeom>
              <a:noFill/>
              <a:ln w="12700">
                <a:solidFill>
                  <a:srgbClr val="3802D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grpSp>
        <p:sp>
          <p:nvSpPr>
            <p:cNvPr id="24" name="TextBox 23">
              <a:extLst>
                <a:ext uri="{FF2B5EF4-FFF2-40B4-BE49-F238E27FC236}">
                  <a16:creationId xmlns:a16="http://schemas.microsoft.com/office/drawing/2014/main" id="{4CB010C5-B79D-F809-1DE5-B582F4F7B6DE}"/>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39C4"/>
                  </a:solidFill>
                  <a:effectLst/>
                  <a:uLnTx/>
                  <a:uFillTx/>
                  <a:latin typeface="Segoe UI Semibold"/>
                  <a:ea typeface="+mn-ea"/>
                  <a:cs typeface="+mn-cs"/>
                </a:rPr>
                <a:t>Admin Services</a:t>
              </a:r>
            </a:p>
          </p:txBody>
        </p:sp>
        <p:cxnSp>
          <p:nvCxnSpPr>
            <p:cNvPr id="26" name="Elbow Connector 25">
              <a:extLst>
                <a:ext uri="{FF2B5EF4-FFF2-40B4-BE49-F238E27FC236}">
                  <a16:creationId xmlns:a16="http://schemas.microsoft.com/office/drawing/2014/main" id="{06578E21-1CF8-2C18-83C8-44FBE6290C33}"/>
                </a:ext>
              </a:extLst>
            </p:cNvPr>
            <p:cNvCxnSpPr>
              <a:cxnSpLocks/>
            </p:cNvCxnSpPr>
            <p:nvPr/>
          </p:nvCxnSpPr>
          <p:spPr>
            <a:xfrm rot="5400000">
              <a:off x="7305756" y="4297458"/>
              <a:ext cx="1370415" cy="1262200"/>
            </a:xfrm>
            <a:prstGeom prst="bentConnector3">
              <a:avLst>
                <a:gd name="adj1" fmla="val 80005"/>
              </a:avLst>
            </a:prstGeom>
            <a:ln w="9525">
              <a:solidFill>
                <a:srgbClr val="C039C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956CF57-2E38-430D-E977-273BED22A20A}"/>
                </a:ext>
              </a:extLst>
            </p:cNvPr>
            <p:cNvCxnSpPr>
              <a:cxnSpLocks/>
            </p:cNvCxnSpPr>
            <p:nvPr/>
          </p:nvCxnSpPr>
          <p:spPr>
            <a:xfrm flipV="1">
              <a:off x="4555696" y="6009159"/>
              <a:ext cx="566928" cy="0"/>
            </a:xfrm>
            <a:prstGeom prst="straightConnector1">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27C46995-D205-C6F4-6991-76BD7C72E1DD}"/>
                </a:ext>
              </a:extLst>
            </p:cNvPr>
            <p:cNvGrpSpPr/>
            <p:nvPr/>
          </p:nvGrpSpPr>
          <p:grpSpPr>
            <a:xfrm>
              <a:off x="7956303" y="5638298"/>
              <a:ext cx="991033" cy="563736"/>
              <a:chOff x="7936226" y="5638298"/>
              <a:chExt cx="991033" cy="563736"/>
            </a:xfrm>
          </p:grpSpPr>
          <p:pic>
            <p:nvPicPr>
              <p:cNvPr id="114" name="Graphic 113">
                <a:extLst>
                  <a:ext uri="{FF2B5EF4-FFF2-40B4-BE49-F238E27FC236}">
                    <a16:creationId xmlns:a16="http://schemas.microsoft.com/office/drawing/2014/main" id="{699EBE89-00B6-4473-A30D-0518D520AC7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65" name="TextBox 164">
                <a:extLst>
                  <a:ext uri="{FF2B5EF4-FFF2-40B4-BE49-F238E27FC236}">
                    <a16:creationId xmlns:a16="http://schemas.microsoft.com/office/drawing/2014/main" id="{431130CF-0E0C-B26C-FDCE-F07E3CA2806A}"/>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91F2C"/>
                    </a:solidFill>
                    <a:effectLst/>
                    <a:uLnTx/>
                    <a:uFillTx/>
                    <a:latin typeface="Segoe UI Semibold"/>
                    <a:ea typeface="+mn-ea"/>
                    <a:cs typeface="+mn-cs"/>
                  </a:rPr>
                  <a:t>Observability</a:t>
                </a:r>
              </a:p>
            </p:txBody>
          </p:sp>
          <p:sp>
            <p:nvSpPr>
              <p:cNvPr id="166" name="Rounded Rectangle 165">
                <a:extLst>
                  <a:ext uri="{FF2B5EF4-FFF2-40B4-BE49-F238E27FC236}">
                    <a16:creationId xmlns:a16="http://schemas.microsoft.com/office/drawing/2014/main" id="{BCBE435A-4B68-8FEE-FEB9-883F1D55463E}"/>
                  </a:ext>
                </a:extLst>
              </p:cNvPr>
              <p:cNvSpPr/>
              <p:nvPr/>
            </p:nvSpPr>
            <p:spPr>
              <a:xfrm>
                <a:off x="7956525" y="5638298"/>
                <a:ext cx="952481" cy="563736"/>
              </a:xfrm>
              <a:prstGeom prst="roundRect">
                <a:avLst>
                  <a:gd name="adj" fmla="val 11682"/>
                </a:avLst>
              </a:prstGeom>
              <a:noFill/>
              <a:ln w="12700">
                <a:solidFill>
                  <a:srgbClr val="3802D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grpSp>
        <p:cxnSp>
          <p:nvCxnSpPr>
            <p:cNvPr id="146" name="Straight Arrow Connector 145">
              <a:extLst>
                <a:ext uri="{FF2B5EF4-FFF2-40B4-BE49-F238E27FC236}">
                  <a16:creationId xmlns:a16="http://schemas.microsoft.com/office/drawing/2014/main" id="{2AAA67E8-FE46-C58F-7F22-E076C6519976}"/>
                </a:ext>
              </a:extLst>
            </p:cNvPr>
            <p:cNvCxnSpPr>
              <a:cxnSpLocks/>
            </p:cNvCxnSpPr>
            <p:nvPr/>
          </p:nvCxnSpPr>
          <p:spPr>
            <a:xfrm flipV="1">
              <a:off x="7638255" y="2616947"/>
              <a:ext cx="2034025" cy="0"/>
            </a:xfrm>
            <a:prstGeom prst="straightConnector1">
              <a:avLst/>
            </a:prstGeom>
            <a:ln w="12700">
              <a:solidFill>
                <a:srgbClr val="C039C4"/>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FC03456C-A27B-D757-BD17-C542AD15793A}"/>
                </a:ext>
              </a:extLst>
            </p:cNvPr>
            <p:cNvCxnSpPr>
              <a:cxnSpLocks/>
            </p:cNvCxnSpPr>
            <p:nvPr/>
          </p:nvCxnSpPr>
          <p:spPr>
            <a:xfrm flipH="1" flipV="1">
              <a:off x="7854344" y="2735579"/>
              <a:ext cx="904" cy="1006961"/>
            </a:xfrm>
            <a:prstGeom prst="line">
              <a:avLst/>
            </a:prstGeom>
            <a:ln w="9525">
              <a:solidFill>
                <a:srgbClr val="C039C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61D03406-2ECA-E12B-4E54-30C45F0A789E}"/>
                </a:ext>
              </a:extLst>
            </p:cNvPr>
            <p:cNvCxnSpPr>
              <a:cxnSpLocks/>
            </p:cNvCxnSpPr>
            <p:nvPr/>
          </p:nvCxnSpPr>
          <p:spPr>
            <a:xfrm>
              <a:off x="7626542" y="2735579"/>
              <a:ext cx="229304" cy="0"/>
            </a:xfrm>
            <a:prstGeom prst="straightConnector1">
              <a:avLst/>
            </a:prstGeom>
            <a:ln w="12700">
              <a:solidFill>
                <a:srgbClr val="C039C4"/>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DBA82D3E-DA83-82B1-07AC-E28DF54FCA76}"/>
                </a:ext>
              </a:extLst>
            </p:cNvPr>
            <p:cNvCxnSpPr>
              <a:cxnSpLocks/>
            </p:cNvCxnSpPr>
            <p:nvPr/>
          </p:nvCxnSpPr>
          <p:spPr>
            <a:xfrm>
              <a:off x="7626542" y="3429935"/>
              <a:ext cx="229304" cy="0"/>
            </a:xfrm>
            <a:prstGeom prst="straightConnector1">
              <a:avLst/>
            </a:prstGeom>
            <a:ln w="9525">
              <a:solidFill>
                <a:srgbClr val="C039C4"/>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4EB7FA0-CE35-ED5C-742F-6D31F83582F6}"/>
                </a:ext>
              </a:extLst>
            </p:cNvPr>
            <p:cNvCxnSpPr>
              <a:cxnSpLocks/>
            </p:cNvCxnSpPr>
            <p:nvPr/>
          </p:nvCxnSpPr>
          <p:spPr>
            <a:xfrm flipH="1">
              <a:off x="7851432" y="3745650"/>
              <a:ext cx="212486" cy="65"/>
            </a:xfrm>
            <a:prstGeom prst="straightConnector1">
              <a:avLst/>
            </a:prstGeom>
            <a:ln w="12700">
              <a:solidFill>
                <a:srgbClr val="C039C4"/>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Elbow Connector 175">
              <a:extLst>
                <a:ext uri="{FF2B5EF4-FFF2-40B4-BE49-F238E27FC236}">
                  <a16:creationId xmlns:a16="http://schemas.microsoft.com/office/drawing/2014/main" id="{5D085783-F437-AC10-F628-C82A23B4ED57}"/>
                </a:ext>
              </a:extLst>
            </p:cNvPr>
            <p:cNvCxnSpPr>
              <a:cxnSpLocks/>
            </p:cNvCxnSpPr>
            <p:nvPr/>
          </p:nvCxnSpPr>
          <p:spPr>
            <a:xfrm rot="5400000">
              <a:off x="8144349" y="4540038"/>
              <a:ext cx="586091" cy="1"/>
            </a:xfrm>
            <a:prstGeom prst="bentConnector3">
              <a:avLst>
                <a:gd name="adj1" fmla="val 50000"/>
              </a:avLst>
            </a:prstGeom>
            <a:ln w="9525">
              <a:solidFill>
                <a:srgbClr val="C039C4"/>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Elbow Connector 182">
              <a:extLst>
                <a:ext uri="{FF2B5EF4-FFF2-40B4-BE49-F238E27FC236}">
                  <a16:creationId xmlns:a16="http://schemas.microsoft.com/office/drawing/2014/main" id="{CB67E4E4-362D-0B7D-ED1A-9F194DEF21B9}"/>
                </a:ext>
              </a:extLst>
            </p:cNvPr>
            <p:cNvCxnSpPr>
              <a:cxnSpLocks/>
              <a:stCxn id="126" idx="1"/>
              <a:endCxn id="210" idx="3"/>
            </p:cNvCxnSpPr>
            <p:nvPr/>
          </p:nvCxnSpPr>
          <p:spPr>
            <a:xfrm rot="10800000" flipV="1">
              <a:off x="7630771" y="3854794"/>
              <a:ext cx="441324" cy="332156"/>
            </a:xfrm>
            <a:prstGeom prst="bentConnector3">
              <a:avLst>
                <a:gd name="adj1" fmla="val 50000"/>
              </a:avLst>
            </a:prstGeom>
            <a:ln w="9525">
              <a:solidFill>
                <a:srgbClr val="C039C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1" name="Straight Arrow Connector 1030">
              <a:extLst>
                <a:ext uri="{FF2B5EF4-FFF2-40B4-BE49-F238E27FC236}">
                  <a16:creationId xmlns:a16="http://schemas.microsoft.com/office/drawing/2014/main" id="{D3C03C51-641F-C670-603E-08528812837F}"/>
                </a:ext>
              </a:extLst>
            </p:cNvPr>
            <p:cNvCxnSpPr>
              <a:cxnSpLocks/>
            </p:cNvCxnSpPr>
            <p:nvPr/>
          </p:nvCxnSpPr>
          <p:spPr>
            <a:xfrm>
              <a:off x="7625040" y="4818524"/>
              <a:ext cx="812354" cy="0"/>
            </a:xfrm>
            <a:prstGeom prst="straightConnector1">
              <a:avLst/>
            </a:prstGeom>
            <a:ln w="9525">
              <a:solidFill>
                <a:srgbClr val="C039C4"/>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ounded Rectangle 94">
              <a:extLst>
                <a:ext uri="{FF2B5EF4-FFF2-40B4-BE49-F238E27FC236}">
                  <a16:creationId xmlns:a16="http://schemas.microsoft.com/office/drawing/2014/main" id="{DCAC2383-8D6D-ECAC-EDE2-E2A432D95E01}"/>
                </a:ext>
              </a:extLst>
            </p:cNvPr>
            <p:cNvSpPr/>
            <p:nvPr/>
          </p:nvSpPr>
          <p:spPr>
            <a:xfrm>
              <a:off x="3502622" y="1970133"/>
              <a:ext cx="1143000" cy="1143000"/>
            </a:xfrm>
            <a:prstGeom prst="roundRect">
              <a:avLst>
                <a:gd name="adj" fmla="val 6599"/>
              </a:avLst>
            </a:prstGeom>
            <a:solidFill>
              <a:srgbClr val="F5F3F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Rounded Rectangle 14">
              <a:extLst>
                <a:ext uri="{FF2B5EF4-FFF2-40B4-BE49-F238E27FC236}">
                  <a16:creationId xmlns:a16="http://schemas.microsoft.com/office/drawing/2014/main" id="{C474CDB8-0EB7-EA2F-EBBC-D2E8D84639B7}"/>
                </a:ext>
              </a:extLst>
            </p:cNvPr>
            <p:cNvSpPr/>
            <p:nvPr/>
          </p:nvSpPr>
          <p:spPr>
            <a:xfrm>
              <a:off x="3605816" y="2462060"/>
              <a:ext cx="960120" cy="492047"/>
            </a:xfrm>
            <a:prstGeom prst="roundRect">
              <a:avLst>
                <a:gd name="adj" fmla="val 15507"/>
              </a:avLst>
            </a:prstGeom>
            <a:solidFill>
              <a:srgbClr val="F5F3F6"/>
            </a:solidFill>
            <a:ln w="12700">
              <a:solidFill>
                <a:srgbClr val="3802D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91F2C"/>
                  </a:solidFill>
                  <a:effectLst/>
                  <a:uLnTx/>
                  <a:uFillTx/>
                  <a:latin typeface="Segoe UI Semibold"/>
                  <a:ea typeface="+mn-ea"/>
                  <a:cs typeface="+mn-cs"/>
                </a:rPr>
                <a:t>Mobile API</a:t>
              </a:r>
            </a:p>
          </p:txBody>
        </p:sp>
        <p:sp>
          <p:nvSpPr>
            <p:cNvPr id="75" name="Oval 74">
              <a:extLst>
                <a:ext uri="{FF2B5EF4-FFF2-40B4-BE49-F238E27FC236}">
                  <a16:creationId xmlns:a16="http://schemas.microsoft.com/office/drawing/2014/main" id="{89C1112B-2DA3-8852-022B-D3D925D91A1F}"/>
                </a:ext>
              </a:extLst>
            </p:cNvPr>
            <p:cNvSpPr/>
            <p:nvPr/>
          </p:nvSpPr>
          <p:spPr>
            <a:xfrm>
              <a:off x="3959644" y="2305240"/>
              <a:ext cx="237236" cy="242538"/>
            </a:xfrm>
            <a:prstGeom prst="ellipse">
              <a:avLst/>
            </a:prstGeom>
            <a:solidFill>
              <a:srgbClr val="F5F3F6"/>
            </a:solidFill>
            <a:ln w="12700">
              <a:solidFill>
                <a:srgbClr val="3802DB"/>
              </a:solidFill>
              <a:prstDash val="solid"/>
            </a:ln>
            <a:effectLst>
              <a:outerShdw blurRad="127000" dist="1270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pic>
          <p:nvPicPr>
            <p:cNvPr id="109" name="Picture 2">
              <a:extLst>
                <a:ext uri="{FF2B5EF4-FFF2-40B4-BE49-F238E27FC236}">
                  <a16:creationId xmlns:a16="http://schemas.microsoft.com/office/drawing/2014/main" id="{2DE4C844-525A-526A-9E6F-E66653802B23}"/>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154" name="Group 153">
              <a:extLst>
                <a:ext uri="{FF2B5EF4-FFF2-40B4-BE49-F238E27FC236}">
                  <a16:creationId xmlns:a16="http://schemas.microsoft.com/office/drawing/2014/main" id="{AD5F5817-7603-C375-3F9B-E582A65B894F}"/>
                </a:ext>
              </a:extLst>
            </p:cNvPr>
            <p:cNvGrpSpPr/>
            <p:nvPr/>
          </p:nvGrpSpPr>
          <p:grpSpPr>
            <a:xfrm>
              <a:off x="3502622" y="3354467"/>
              <a:ext cx="1143000" cy="1143000"/>
              <a:chOff x="3482545" y="3354467"/>
              <a:chExt cx="1143000" cy="1143000"/>
            </a:xfrm>
          </p:grpSpPr>
          <p:sp>
            <p:nvSpPr>
              <p:cNvPr id="93" name="Rounded Rectangle 92">
                <a:extLst>
                  <a:ext uri="{FF2B5EF4-FFF2-40B4-BE49-F238E27FC236}">
                    <a16:creationId xmlns:a16="http://schemas.microsoft.com/office/drawing/2014/main" id="{08ABA024-C5AF-0E34-6D72-4527946EBD3F}"/>
                  </a:ext>
                </a:extLst>
              </p:cNvPr>
              <p:cNvSpPr/>
              <p:nvPr/>
            </p:nvSpPr>
            <p:spPr>
              <a:xfrm>
                <a:off x="3482545" y="3354467"/>
                <a:ext cx="1143000" cy="1143000"/>
              </a:xfrm>
              <a:prstGeom prst="roundRect">
                <a:avLst>
                  <a:gd name="adj" fmla="val 6599"/>
                </a:avLst>
              </a:prstGeom>
              <a:solidFill>
                <a:srgbClr val="F5F3F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F0893B9A-41EC-C2AB-80C6-AA547C94A882}"/>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39C4"/>
                    </a:solidFill>
                    <a:effectLst/>
                    <a:uLnTx/>
                    <a:uFillTx/>
                    <a:latin typeface="Segoe UI Semibold"/>
                    <a:ea typeface="+mn-ea"/>
                    <a:cs typeface="+mn-cs"/>
                  </a:rPr>
                  <a:t>Web App</a:t>
                </a:r>
              </a:p>
            </p:txBody>
          </p:sp>
          <p:sp>
            <p:nvSpPr>
              <p:cNvPr id="138" name="Rounded Rectangle 137">
                <a:extLst>
                  <a:ext uri="{FF2B5EF4-FFF2-40B4-BE49-F238E27FC236}">
                    <a16:creationId xmlns:a16="http://schemas.microsoft.com/office/drawing/2014/main" id="{FA9217FE-FF16-619D-5772-38DD4A472C8B}"/>
                  </a:ext>
                </a:extLst>
              </p:cNvPr>
              <p:cNvSpPr/>
              <p:nvPr/>
            </p:nvSpPr>
            <p:spPr>
              <a:xfrm>
                <a:off x="3585963" y="3836624"/>
                <a:ext cx="960120" cy="527747"/>
              </a:xfrm>
              <a:prstGeom prst="roundRect">
                <a:avLst>
                  <a:gd name="adj" fmla="val 15470"/>
                </a:avLst>
              </a:prstGeom>
              <a:solidFill>
                <a:srgbClr val="F5F3F6"/>
              </a:solidFill>
              <a:ln w="12700">
                <a:solidFill>
                  <a:srgbClr val="3802D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91F2C"/>
                    </a:solidFill>
                    <a:effectLst/>
                    <a:uLnTx/>
                    <a:uFillTx/>
                    <a:latin typeface="Segoe UI Semibold"/>
                    <a:ea typeface="+mn-ea"/>
                    <a:cs typeface="+mn-cs"/>
                  </a:rPr>
                  <a:t>Blazor App</a:t>
                </a:r>
              </a:p>
            </p:txBody>
          </p:sp>
          <p:sp>
            <p:nvSpPr>
              <p:cNvPr id="148" name="Oval 147">
                <a:extLst>
                  <a:ext uri="{FF2B5EF4-FFF2-40B4-BE49-F238E27FC236}">
                    <a16:creationId xmlns:a16="http://schemas.microsoft.com/office/drawing/2014/main" id="{F6F2CFFD-CBC2-722C-A493-03DB6A26851B}"/>
                  </a:ext>
                </a:extLst>
              </p:cNvPr>
              <p:cNvSpPr/>
              <p:nvPr/>
            </p:nvSpPr>
            <p:spPr>
              <a:xfrm>
                <a:off x="3947329" y="3673153"/>
                <a:ext cx="237236" cy="242538"/>
              </a:xfrm>
              <a:prstGeom prst="ellipse">
                <a:avLst/>
              </a:prstGeom>
              <a:solidFill>
                <a:srgbClr val="F5F3F6"/>
              </a:solidFill>
              <a:ln w="12700">
                <a:solidFill>
                  <a:srgbClr val="3802DB"/>
                </a:solidFill>
                <a:prstDash val="solid"/>
              </a:ln>
              <a:effectLst>
                <a:outerShdw blurRad="127000" dist="1270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sp>
            <p:nvSpPr>
              <p:cNvPr id="111" name="Graphic 23" descr="Blazor logo">
                <a:extLst>
                  <a:ext uri="{FF2B5EF4-FFF2-40B4-BE49-F238E27FC236}">
                    <a16:creationId xmlns:a16="http://schemas.microsoft.com/office/drawing/2014/main" id="{3C232EEE-100F-21F1-CD7E-7890FE7E49A1}"/>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139" name="Group 138">
              <a:extLst>
                <a:ext uri="{FF2B5EF4-FFF2-40B4-BE49-F238E27FC236}">
                  <a16:creationId xmlns:a16="http://schemas.microsoft.com/office/drawing/2014/main" id="{BD7C6AC5-DC1C-227B-92AB-5D788C328048}"/>
                </a:ext>
              </a:extLst>
            </p:cNvPr>
            <p:cNvGrpSpPr/>
            <p:nvPr/>
          </p:nvGrpSpPr>
          <p:grpSpPr>
            <a:xfrm>
              <a:off x="1631518" y="1973231"/>
              <a:ext cx="1143000" cy="1143000"/>
              <a:chOff x="1611441" y="1973231"/>
              <a:chExt cx="1143000" cy="1143000"/>
            </a:xfrm>
          </p:grpSpPr>
          <p:sp>
            <p:nvSpPr>
              <p:cNvPr id="35" name="Rounded Rectangle 34">
                <a:extLst>
                  <a:ext uri="{FF2B5EF4-FFF2-40B4-BE49-F238E27FC236}">
                    <a16:creationId xmlns:a16="http://schemas.microsoft.com/office/drawing/2014/main" id="{FD11094A-1C92-6DFB-B031-373D2068065C}"/>
                  </a:ext>
                </a:extLst>
              </p:cNvPr>
              <p:cNvSpPr/>
              <p:nvPr/>
            </p:nvSpPr>
            <p:spPr>
              <a:xfrm>
                <a:off x="1611441" y="1973231"/>
                <a:ext cx="1143000" cy="1143000"/>
              </a:xfrm>
              <a:prstGeom prst="roundRect">
                <a:avLst>
                  <a:gd name="adj" fmla="val 622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91F2C"/>
                  </a:solidFill>
                  <a:effectLst/>
                  <a:uLnTx/>
                  <a:uFillTx/>
                  <a:latin typeface="Segoe UI"/>
                  <a:ea typeface="+mn-ea"/>
                  <a:cs typeface="+mn-cs"/>
                </a:endParaRPr>
              </a:p>
            </p:txBody>
          </p:sp>
          <p:sp>
            <p:nvSpPr>
              <p:cNvPr id="46" name="Rounded Rectangle 45">
                <a:extLst>
                  <a:ext uri="{FF2B5EF4-FFF2-40B4-BE49-F238E27FC236}">
                    <a16:creationId xmlns:a16="http://schemas.microsoft.com/office/drawing/2014/main" id="{B5F01BD0-0616-D073-654E-C44186DA7A81}"/>
                  </a:ext>
                </a:extLst>
              </p:cNvPr>
              <p:cNvSpPr/>
              <p:nvPr/>
            </p:nvSpPr>
            <p:spPr>
              <a:xfrm>
                <a:off x="1702881" y="2190247"/>
                <a:ext cx="960120" cy="778126"/>
              </a:xfrm>
              <a:prstGeom prst="roundRect">
                <a:avLst>
                  <a:gd name="adj" fmla="val 7035"/>
                </a:avLst>
              </a:prstGeom>
              <a:solidFill>
                <a:srgbClr val="F5F3F6"/>
              </a:solidFill>
              <a:ln w="12700">
                <a:solidFill>
                  <a:srgbClr val="3802D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sp>
            <p:nvSpPr>
              <p:cNvPr id="53" name="Oval 52">
                <a:extLst>
                  <a:ext uri="{FF2B5EF4-FFF2-40B4-BE49-F238E27FC236}">
                    <a16:creationId xmlns:a16="http://schemas.microsoft.com/office/drawing/2014/main" id="{BD033C3C-0F0B-6461-786A-986BAE4B6841}"/>
                  </a:ext>
                </a:extLst>
              </p:cNvPr>
              <p:cNvSpPr/>
              <p:nvPr/>
            </p:nvSpPr>
            <p:spPr>
              <a:xfrm>
                <a:off x="2057491" y="2039032"/>
                <a:ext cx="237236" cy="242538"/>
              </a:xfrm>
              <a:prstGeom prst="ellipse">
                <a:avLst/>
              </a:prstGeom>
              <a:solidFill>
                <a:schemeClr val="tx1">
                  <a:lumMod val="20000"/>
                  <a:lumOff val="80000"/>
                </a:schemeClr>
              </a:solidFill>
              <a:ln w="12700">
                <a:solidFill>
                  <a:srgbClr val="3802DB"/>
                </a:solidFill>
                <a:prstDash val="solid"/>
              </a:ln>
              <a:effectLst>
                <a:outerShdw blurRad="127000" dist="1270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pic>
            <p:nvPicPr>
              <p:cNvPr id="1030" name="Picture 6">
                <a:extLst>
                  <a:ext uri="{FF2B5EF4-FFF2-40B4-BE49-F238E27FC236}">
                    <a16:creationId xmlns:a16="http://schemas.microsoft.com/office/drawing/2014/main" id="{FCC05C23-2FE9-A3F1-0798-9B3173987BC7}"/>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chemeClr val="tx1"/>
              </a:solidFill>
            </p:spPr>
          </p:pic>
          <p:grpSp>
            <p:nvGrpSpPr>
              <p:cNvPr id="61" name="Group 60">
                <a:extLst>
                  <a:ext uri="{FF2B5EF4-FFF2-40B4-BE49-F238E27FC236}">
                    <a16:creationId xmlns:a16="http://schemas.microsoft.com/office/drawing/2014/main" id="{2B0E6F0F-58A6-F4FA-74A0-782EB6FC7B50}"/>
                  </a:ext>
                </a:extLst>
              </p:cNvPr>
              <p:cNvGrpSpPr/>
              <p:nvPr/>
            </p:nvGrpSpPr>
            <p:grpSpPr>
              <a:xfrm>
                <a:off x="2086659" y="2507906"/>
                <a:ext cx="179491" cy="340759"/>
                <a:chOff x="601580" y="1486552"/>
                <a:chExt cx="1014733" cy="1884331"/>
              </a:xfrm>
            </p:grpSpPr>
            <p:sp>
              <p:nvSpPr>
                <p:cNvPr id="62" name="Graphic 7305">
                  <a:extLst>
                    <a:ext uri="{FF2B5EF4-FFF2-40B4-BE49-F238E27FC236}">
                      <a16:creationId xmlns:a16="http://schemas.microsoft.com/office/drawing/2014/main" id="{95BCF482-12DE-B84A-71F6-673CB6D2D946}"/>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63" name="Graphic 62">
                  <a:extLst>
                    <a:ext uri="{FF2B5EF4-FFF2-40B4-BE49-F238E27FC236}">
                      <a16:creationId xmlns:a16="http://schemas.microsoft.com/office/drawing/2014/main" id="{646051B2-D9C0-69F0-8C12-9F5930FB918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36" name="TextBox 35">
                <a:extLst>
                  <a:ext uri="{FF2B5EF4-FFF2-40B4-BE49-F238E27FC236}">
                    <a16:creationId xmlns:a16="http://schemas.microsoft.com/office/drawing/2014/main" id="{293FEA55-AEBE-A374-21F9-4061E4C2C0A9}"/>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91F2C"/>
                    </a:solidFill>
                    <a:effectLst/>
                    <a:uLnTx/>
                    <a:uFillTx/>
                    <a:latin typeface="Segoe UI Semibold"/>
                    <a:ea typeface="+mn-ea"/>
                    <a:cs typeface="Calibri" panose="020F0502020204030204" pitchFamily="34" charset="0"/>
                  </a:rPr>
                  <a:t>Mobile App</a:t>
                </a:r>
              </a:p>
            </p:txBody>
          </p:sp>
        </p:grpSp>
        <p:grpSp>
          <p:nvGrpSpPr>
            <p:cNvPr id="141" name="Group 140">
              <a:extLst>
                <a:ext uri="{FF2B5EF4-FFF2-40B4-BE49-F238E27FC236}">
                  <a16:creationId xmlns:a16="http://schemas.microsoft.com/office/drawing/2014/main" id="{ACC56313-8319-2A1D-F505-F56AC4D67230}"/>
                </a:ext>
              </a:extLst>
            </p:cNvPr>
            <p:cNvGrpSpPr/>
            <p:nvPr/>
          </p:nvGrpSpPr>
          <p:grpSpPr>
            <a:xfrm>
              <a:off x="1631221" y="3358995"/>
              <a:ext cx="1143000" cy="1143000"/>
              <a:chOff x="1611144" y="3358995"/>
              <a:chExt cx="1143000" cy="1143000"/>
            </a:xfrm>
          </p:grpSpPr>
          <p:sp>
            <p:nvSpPr>
              <p:cNvPr id="258" name="Rounded Rectangle 257">
                <a:extLst>
                  <a:ext uri="{FF2B5EF4-FFF2-40B4-BE49-F238E27FC236}">
                    <a16:creationId xmlns:a16="http://schemas.microsoft.com/office/drawing/2014/main" id="{B690BEB6-5C61-C945-77C5-C619FE9AFCC0}"/>
                  </a:ext>
                </a:extLst>
              </p:cNvPr>
              <p:cNvSpPr/>
              <p:nvPr/>
            </p:nvSpPr>
            <p:spPr>
              <a:xfrm>
                <a:off x="1611144" y="3358995"/>
                <a:ext cx="1143000" cy="1143000"/>
              </a:xfrm>
              <a:prstGeom prst="roundRect">
                <a:avLst>
                  <a:gd name="adj" fmla="val 622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91F2C"/>
                  </a:solidFill>
                  <a:effectLst/>
                  <a:uLnTx/>
                  <a:uFillTx/>
                  <a:latin typeface="Segoe UI"/>
                  <a:ea typeface="+mn-ea"/>
                  <a:cs typeface="+mn-cs"/>
                </a:endParaRPr>
              </a:p>
            </p:txBody>
          </p:sp>
          <p:sp>
            <p:nvSpPr>
              <p:cNvPr id="51" name="Rounded Rectangle 50">
                <a:extLst>
                  <a:ext uri="{FF2B5EF4-FFF2-40B4-BE49-F238E27FC236}">
                    <a16:creationId xmlns:a16="http://schemas.microsoft.com/office/drawing/2014/main" id="{A3A11326-F928-5ACA-7FC1-769DB4951DB3}"/>
                  </a:ext>
                </a:extLst>
              </p:cNvPr>
              <p:cNvSpPr/>
              <p:nvPr/>
            </p:nvSpPr>
            <p:spPr>
              <a:xfrm>
                <a:off x="1702584" y="3586252"/>
                <a:ext cx="960120" cy="778126"/>
              </a:xfrm>
              <a:prstGeom prst="roundRect">
                <a:avLst>
                  <a:gd name="adj" fmla="val 6940"/>
                </a:avLst>
              </a:prstGeom>
              <a:solidFill>
                <a:srgbClr val="F5F3F6"/>
              </a:solidFill>
              <a:ln w="12700">
                <a:solidFill>
                  <a:srgbClr val="3802D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sp>
            <p:nvSpPr>
              <p:cNvPr id="136" name="Oval 135">
                <a:extLst>
                  <a:ext uri="{FF2B5EF4-FFF2-40B4-BE49-F238E27FC236}">
                    <a16:creationId xmlns:a16="http://schemas.microsoft.com/office/drawing/2014/main" id="{82C22568-2BFE-0DA7-007A-C7EE02A6D6AE}"/>
                  </a:ext>
                </a:extLst>
              </p:cNvPr>
              <p:cNvSpPr/>
              <p:nvPr/>
            </p:nvSpPr>
            <p:spPr>
              <a:xfrm>
                <a:off x="2045492" y="3464983"/>
                <a:ext cx="237236" cy="242538"/>
              </a:xfrm>
              <a:prstGeom prst="ellipse">
                <a:avLst/>
              </a:prstGeom>
              <a:solidFill>
                <a:schemeClr val="tx1">
                  <a:lumMod val="20000"/>
                  <a:lumOff val="80000"/>
                </a:schemeClr>
              </a:solidFill>
              <a:ln w="12700">
                <a:solidFill>
                  <a:srgbClr val="3802DB"/>
                </a:solidFill>
                <a:prstDash val="solid"/>
              </a:ln>
              <a:effectLst>
                <a:outerShdw blurRad="127000" dist="1270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sp>
            <p:nvSpPr>
              <p:cNvPr id="155" name="Graphic 153" descr="World with solid fill">
                <a:extLst>
                  <a:ext uri="{FF2B5EF4-FFF2-40B4-BE49-F238E27FC236}">
                    <a16:creationId xmlns:a16="http://schemas.microsoft.com/office/drawing/2014/main" id="{E0F6CB72-8E2B-DE20-FFA2-067847106F9C}"/>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rgbClr val="091F2C"/>
                  </a:solidFill>
                  <a:effectLst/>
                  <a:uLnTx/>
                  <a:uFillTx/>
                  <a:latin typeface="Segoe UI Semibold"/>
                  <a:ea typeface="+mn-ea"/>
                  <a:cs typeface="Segoe UI" pitchFamily="34" charset="0"/>
                </a:endParaRPr>
              </a:p>
            </p:txBody>
          </p:sp>
          <p:sp>
            <p:nvSpPr>
              <p:cNvPr id="50" name="TextBox 49">
                <a:extLst>
                  <a:ext uri="{FF2B5EF4-FFF2-40B4-BE49-F238E27FC236}">
                    <a16:creationId xmlns:a16="http://schemas.microsoft.com/office/drawing/2014/main" id="{30E0F509-6032-870C-22A5-7E6A31D3A61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91F2C"/>
                    </a:solidFill>
                    <a:effectLst/>
                    <a:uLnTx/>
                    <a:uFillTx/>
                    <a:latin typeface="Segoe UI Semibold"/>
                    <a:ea typeface="+mn-ea"/>
                    <a:cs typeface="Calibri" panose="020F0502020204030204" pitchFamily="34" charset="0"/>
                  </a:rPr>
                  <a:t>Browser</a:t>
                </a:r>
              </a:p>
            </p:txBody>
          </p:sp>
          <p:grpSp>
            <p:nvGrpSpPr>
              <p:cNvPr id="127" name="Group 126">
                <a:extLst>
                  <a:ext uri="{FF2B5EF4-FFF2-40B4-BE49-F238E27FC236}">
                    <a16:creationId xmlns:a16="http://schemas.microsoft.com/office/drawing/2014/main" id="{E38065C5-8412-D677-904E-188DB7C74240}"/>
                  </a:ext>
                </a:extLst>
              </p:cNvPr>
              <p:cNvGrpSpPr/>
              <p:nvPr/>
            </p:nvGrpSpPr>
            <p:grpSpPr>
              <a:xfrm>
                <a:off x="2017036" y="3955976"/>
                <a:ext cx="316015" cy="277062"/>
                <a:chOff x="925971" y="7461417"/>
                <a:chExt cx="469862" cy="402939"/>
              </a:xfrm>
            </p:grpSpPr>
            <p:sp>
              <p:nvSpPr>
                <p:cNvPr id="128" name="Freeform 127">
                  <a:extLst>
                    <a:ext uri="{FF2B5EF4-FFF2-40B4-BE49-F238E27FC236}">
                      <a16:creationId xmlns:a16="http://schemas.microsoft.com/office/drawing/2014/main" id="{ADA0E5D4-8AC4-6AE8-362B-71C89C307F9A}"/>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ED58F03C-8714-D5C0-2859-9C6EBC706CC6}"/>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sp>
              <p:nvSpPr>
                <p:cNvPr id="130" name="Freeform 129">
                  <a:extLst>
                    <a:ext uri="{FF2B5EF4-FFF2-40B4-BE49-F238E27FC236}">
                      <a16:creationId xmlns:a16="http://schemas.microsoft.com/office/drawing/2014/main" id="{0EFB5A6C-BEA7-48C8-429E-2F410EEDAE46}"/>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sp>
              <p:nvSpPr>
                <p:cNvPr id="131" name="Freeform 130">
                  <a:extLst>
                    <a:ext uri="{FF2B5EF4-FFF2-40B4-BE49-F238E27FC236}">
                      <a16:creationId xmlns:a16="http://schemas.microsoft.com/office/drawing/2014/main" id="{BB714F16-5DB5-75A9-D692-DEC39311E4A2}"/>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sp>
              <p:nvSpPr>
                <p:cNvPr id="132" name="Freeform 131">
                  <a:extLst>
                    <a:ext uri="{FF2B5EF4-FFF2-40B4-BE49-F238E27FC236}">
                      <a16:creationId xmlns:a16="http://schemas.microsoft.com/office/drawing/2014/main" id="{C023D289-F272-39EB-3942-91319069E589}"/>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chemeClr val="tx1"/>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sp>
              <p:nvSpPr>
                <p:cNvPr id="133" name="Freeform 132">
                  <a:extLst>
                    <a:ext uri="{FF2B5EF4-FFF2-40B4-BE49-F238E27FC236}">
                      <a16:creationId xmlns:a16="http://schemas.microsoft.com/office/drawing/2014/main" id="{E1D9317B-402E-D16E-7747-F1D5F5C9E856}"/>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sp>
              <p:nvSpPr>
                <p:cNvPr id="134" name="Freeform 133">
                  <a:extLst>
                    <a:ext uri="{FF2B5EF4-FFF2-40B4-BE49-F238E27FC236}">
                      <a16:creationId xmlns:a16="http://schemas.microsoft.com/office/drawing/2014/main" id="{B3961C8F-9E53-05ED-5327-CA6B9FA64C9F}"/>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chemeClr val="tx1"/>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grpSp>
        </p:grpSp>
        <p:cxnSp>
          <p:nvCxnSpPr>
            <p:cNvPr id="145" name="Elbow Connector 144">
              <a:extLst>
                <a:ext uri="{FF2B5EF4-FFF2-40B4-BE49-F238E27FC236}">
                  <a16:creationId xmlns:a16="http://schemas.microsoft.com/office/drawing/2014/main" id="{2C69274E-6CA8-8BF8-0363-8D1D312F1C7B}"/>
                </a:ext>
              </a:extLst>
            </p:cNvPr>
            <p:cNvCxnSpPr>
              <a:cxnSpLocks/>
            </p:cNvCxnSpPr>
            <p:nvPr/>
          </p:nvCxnSpPr>
          <p:spPr>
            <a:xfrm rot="5400000" flipH="1" flipV="1">
              <a:off x="6239598" y="2070865"/>
              <a:ext cx="120957" cy="4466055"/>
            </a:xfrm>
            <a:prstGeom prst="bentConnector3">
              <a:avLst>
                <a:gd name="adj1" fmla="val -744733"/>
              </a:avLst>
            </a:prstGeom>
            <a:ln w="9525">
              <a:solidFill>
                <a:srgbClr val="C039C4"/>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 name="Elbow Connector 1">
              <a:extLst>
                <a:ext uri="{FF2B5EF4-FFF2-40B4-BE49-F238E27FC236}">
                  <a16:creationId xmlns:a16="http://schemas.microsoft.com/office/drawing/2014/main" id="{508F1541-B510-978E-89D1-83657E2C7491}"/>
                </a:ext>
              </a:extLst>
            </p:cNvPr>
            <p:cNvCxnSpPr>
              <a:cxnSpLocks/>
            </p:cNvCxnSpPr>
            <p:nvPr/>
          </p:nvCxnSpPr>
          <p:spPr>
            <a:xfrm rot="5400000" flipH="1" flipV="1">
              <a:off x="6467079" y="628688"/>
              <a:ext cx="1409704" cy="6061662"/>
            </a:xfrm>
            <a:prstGeom prst="bentConnector3">
              <a:avLst>
                <a:gd name="adj1" fmla="val -57671"/>
              </a:avLst>
            </a:prstGeom>
            <a:ln w="9525">
              <a:solidFill>
                <a:srgbClr val="C039C4"/>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219EAE81-A1BA-900B-562E-7662D73E2C83}"/>
                </a:ext>
              </a:extLst>
            </p:cNvPr>
            <p:cNvCxnSpPr>
              <a:cxnSpLocks/>
            </p:cNvCxnSpPr>
            <p:nvPr/>
          </p:nvCxnSpPr>
          <p:spPr>
            <a:xfrm>
              <a:off x="2683902" y="2766836"/>
              <a:ext cx="914400" cy="0"/>
            </a:xfrm>
            <a:prstGeom prst="straightConnector1">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BA65506-B6F0-536B-878E-4934B504D28F}"/>
                </a:ext>
              </a:extLst>
            </p:cNvPr>
            <p:cNvCxnSpPr>
              <a:cxnSpLocks/>
            </p:cNvCxnSpPr>
            <p:nvPr/>
          </p:nvCxnSpPr>
          <p:spPr>
            <a:xfrm>
              <a:off x="2682781" y="4154714"/>
              <a:ext cx="914400" cy="0"/>
            </a:xfrm>
            <a:prstGeom prst="straightConnector1">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622FE135-0192-B319-9820-8B39A09AB258}"/>
                </a:ext>
              </a:extLst>
            </p:cNvPr>
            <p:cNvCxnSpPr>
              <a:cxnSpLocks/>
            </p:cNvCxnSpPr>
            <p:nvPr/>
          </p:nvCxnSpPr>
          <p:spPr>
            <a:xfrm>
              <a:off x="4566160" y="4154714"/>
              <a:ext cx="189656" cy="0"/>
            </a:xfrm>
            <a:prstGeom prst="line">
              <a:avLst/>
            </a:prstGeom>
            <a:ln w="12700">
              <a:solidFill>
                <a:srgbClr val="C039C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C0C8BFC-00E0-920C-68CB-7772EDC71C53}"/>
                </a:ext>
              </a:extLst>
            </p:cNvPr>
            <p:cNvCxnSpPr>
              <a:cxnSpLocks/>
            </p:cNvCxnSpPr>
            <p:nvPr/>
          </p:nvCxnSpPr>
          <p:spPr>
            <a:xfrm>
              <a:off x="4562046" y="2766836"/>
              <a:ext cx="189656" cy="0"/>
            </a:xfrm>
            <a:prstGeom prst="line">
              <a:avLst/>
            </a:prstGeom>
            <a:ln w="12700">
              <a:solidFill>
                <a:srgbClr val="C039C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D7AA52AB-766E-8EC7-7E4D-39C2EEECB894}"/>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C039C4"/>
                  </a:solidFill>
                  <a:effectLst/>
                  <a:uLnTx/>
                  <a:uFillTx/>
                  <a:latin typeface="Segoe UI Semibold"/>
                  <a:ea typeface="+mn-ea"/>
                  <a:cs typeface="+mn-cs"/>
                </a:rPr>
                <a:t>Mobile BFF</a:t>
              </a:r>
            </a:p>
          </p:txBody>
        </p:sp>
        <p:cxnSp>
          <p:nvCxnSpPr>
            <p:cNvPr id="235" name="Straight Arrow Connector 234">
              <a:extLst>
                <a:ext uri="{FF2B5EF4-FFF2-40B4-BE49-F238E27FC236}">
                  <a16:creationId xmlns:a16="http://schemas.microsoft.com/office/drawing/2014/main" id="{70A8F99E-5AEC-F257-CA10-0310DB35CCF6}"/>
                </a:ext>
              </a:extLst>
            </p:cNvPr>
            <p:cNvCxnSpPr>
              <a:cxnSpLocks/>
              <a:endCxn id="13" idx="1"/>
            </p:cNvCxnSpPr>
            <p:nvPr/>
          </p:nvCxnSpPr>
          <p:spPr>
            <a:xfrm flipV="1">
              <a:off x="4758669" y="2145731"/>
              <a:ext cx="357909" cy="2493"/>
            </a:xfrm>
            <a:prstGeom prst="straightConnector1">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7B44E827-6FDB-5344-67B0-B634014607B1}"/>
                </a:ext>
              </a:extLst>
            </p:cNvPr>
            <p:cNvCxnSpPr>
              <a:cxnSpLocks/>
            </p:cNvCxnSpPr>
            <p:nvPr/>
          </p:nvCxnSpPr>
          <p:spPr>
            <a:xfrm flipV="1">
              <a:off x="4758669" y="2767114"/>
              <a:ext cx="357909" cy="1"/>
            </a:xfrm>
            <a:prstGeom prst="straightConnector1">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42E4163A-63B5-87C7-AB9F-2EA3B9DE1107}"/>
                </a:ext>
              </a:extLst>
            </p:cNvPr>
            <p:cNvCxnSpPr>
              <a:cxnSpLocks/>
            </p:cNvCxnSpPr>
            <p:nvPr/>
          </p:nvCxnSpPr>
          <p:spPr>
            <a:xfrm flipV="1">
              <a:off x="4758669" y="3388496"/>
              <a:ext cx="357909" cy="0"/>
            </a:xfrm>
            <a:prstGeom prst="straightConnector1">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34A6F257-94E3-BDDC-8029-4D427294D648}"/>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mn-ea"/>
                  <a:cs typeface="+mn-cs"/>
                </a:rPr>
                <a:t>Ordering API</a:t>
              </a:r>
            </a:p>
          </p:txBody>
        </p:sp>
        <p:cxnSp>
          <p:nvCxnSpPr>
            <p:cNvPr id="137" name="Straight Arrow Connector 136">
              <a:extLst>
                <a:ext uri="{FF2B5EF4-FFF2-40B4-BE49-F238E27FC236}">
                  <a16:creationId xmlns:a16="http://schemas.microsoft.com/office/drawing/2014/main" id="{0D9ED177-1387-5E20-C661-39D5FB4D0065}"/>
                </a:ext>
              </a:extLst>
            </p:cNvPr>
            <p:cNvCxnSpPr>
              <a:cxnSpLocks/>
            </p:cNvCxnSpPr>
            <p:nvPr/>
          </p:nvCxnSpPr>
          <p:spPr>
            <a:xfrm flipV="1">
              <a:off x="4758668" y="4286488"/>
              <a:ext cx="357909" cy="0"/>
            </a:xfrm>
            <a:prstGeom prst="straightConnector1">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1074778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6DFCA80B-C406-29FA-BC75-DC2A3A165AC0}"/>
              </a:ext>
              <a:ext uri="{C183D7F6-B498-43B3-948B-1728B52AA6E4}">
                <adec:decorative xmlns:adec="http://schemas.microsoft.com/office/drawing/2017/decorative" val="1"/>
              </a:ext>
            </a:extLst>
          </p:cNvPr>
          <p:cNvSpPr/>
          <p:nvPr/>
        </p:nvSpPr>
        <p:spPr bwMode="auto">
          <a:xfrm>
            <a:off x="586740" y="548640"/>
            <a:ext cx="11018520" cy="5760720"/>
          </a:xfrm>
          <a:prstGeom prst="roundRect">
            <a:avLst>
              <a:gd name="adj" fmla="val 2114"/>
            </a:avLst>
          </a:prstGeom>
          <a:solidFill>
            <a:schemeClr val="bg1"/>
          </a:solidFill>
          <a:ln w="12700" cap="flat" cmpd="sng" algn="ctr">
            <a:noFill/>
            <a:prstDash val="solid"/>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rgbClr val="FFFFFF"/>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pic>
        <p:nvPicPr>
          <p:cNvPr id="3" name="Picture 2">
            <a:extLst>
              <a:ext uri="{FF2B5EF4-FFF2-40B4-BE49-F238E27FC236}">
                <a16:creationId xmlns:a16="http://schemas.microsoft.com/office/drawing/2014/main" id="{09C0AD86-784A-8165-27CA-958286D5E1E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1693" y="2288881"/>
            <a:ext cx="931778" cy="931778"/>
          </a:xfrm>
          <a:prstGeom prst="rect">
            <a:avLst/>
          </a:prstGeom>
        </p:spPr>
      </p:pic>
      <p:pic>
        <p:nvPicPr>
          <p:cNvPr id="7" name="Picture 6">
            <a:extLst>
              <a:ext uri="{FF2B5EF4-FFF2-40B4-BE49-F238E27FC236}">
                <a16:creationId xmlns:a16="http://schemas.microsoft.com/office/drawing/2014/main" id="{90CDE354-9A62-7CF1-7EA4-92A3EB4B8FB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08929" y="2288881"/>
            <a:ext cx="931778" cy="931778"/>
          </a:xfrm>
          <a:prstGeom prst="rect">
            <a:avLst/>
          </a:prstGeom>
        </p:spPr>
      </p:pic>
      <p:pic>
        <p:nvPicPr>
          <p:cNvPr id="11" name="Picture 10">
            <a:extLst>
              <a:ext uri="{FF2B5EF4-FFF2-40B4-BE49-F238E27FC236}">
                <a16:creationId xmlns:a16="http://schemas.microsoft.com/office/drawing/2014/main" id="{2B2CCD90-BA65-39DF-824C-ADA362DA7A38}"/>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55777" y="5080050"/>
            <a:ext cx="743106" cy="743280"/>
          </a:xfrm>
          <a:prstGeom prst="rect">
            <a:avLst/>
          </a:prstGeom>
        </p:spPr>
      </p:pic>
      <p:pic>
        <p:nvPicPr>
          <p:cNvPr id="13" name="Picture 12">
            <a:extLst>
              <a:ext uri="{FF2B5EF4-FFF2-40B4-BE49-F238E27FC236}">
                <a16:creationId xmlns:a16="http://schemas.microsoft.com/office/drawing/2014/main" id="{5963FDEE-43C6-486A-AFAB-35CE867F6B05}"/>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549972" y="3874879"/>
            <a:ext cx="1092057" cy="467956"/>
          </a:xfrm>
          <a:prstGeom prst="rect">
            <a:avLst/>
          </a:prstGeom>
        </p:spPr>
      </p:pic>
      <p:pic>
        <p:nvPicPr>
          <p:cNvPr id="15" name="Picture 14">
            <a:extLst>
              <a:ext uri="{FF2B5EF4-FFF2-40B4-BE49-F238E27FC236}">
                <a16:creationId xmlns:a16="http://schemas.microsoft.com/office/drawing/2014/main" id="{EE7053F5-82C2-9F49-CBDB-DE0FCC9120E4}"/>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69425" y="5175572"/>
            <a:ext cx="552237" cy="552237"/>
          </a:xfrm>
          <a:prstGeom prst="rect">
            <a:avLst/>
          </a:prstGeom>
        </p:spPr>
      </p:pic>
      <p:pic>
        <p:nvPicPr>
          <p:cNvPr id="17" name="Picture 16">
            <a:extLst>
              <a:ext uri="{FF2B5EF4-FFF2-40B4-BE49-F238E27FC236}">
                <a16:creationId xmlns:a16="http://schemas.microsoft.com/office/drawing/2014/main" id="{C3603D9B-3DD0-2EF7-351A-91DBA24BFD87}"/>
              </a:ext>
              <a:ext uri="{C183D7F6-B498-43B3-948B-1728B52AA6E4}">
                <adec:decorative xmlns:adec="http://schemas.microsoft.com/office/drawing/2017/decorative" val="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0160055" y="1083740"/>
            <a:ext cx="970976" cy="645140"/>
          </a:xfrm>
          <a:prstGeom prst="rect">
            <a:avLst/>
          </a:prstGeom>
        </p:spPr>
      </p:pic>
      <p:pic>
        <p:nvPicPr>
          <p:cNvPr id="19" name="Picture 18">
            <a:extLst>
              <a:ext uri="{FF2B5EF4-FFF2-40B4-BE49-F238E27FC236}">
                <a16:creationId xmlns:a16="http://schemas.microsoft.com/office/drawing/2014/main" id="{ADBFE87A-FACD-6A2C-C9B4-83324FA6A96A}"/>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962068" y="1160174"/>
            <a:ext cx="1225500" cy="492273"/>
          </a:xfrm>
          <a:prstGeom prst="rect">
            <a:avLst/>
          </a:prstGeom>
        </p:spPr>
      </p:pic>
      <p:pic>
        <p:nvPicPr>
          <p:cNvPr id="21" name="Picture 20">
            <a:extLst>
              <a:ext uri="{FF2B5EF4-FFF2-40B4-BE49-F238E27FC236}">
                <a16:creationId xmlns:a16="http://schemas.microsoft.com/office/drawing/2014/main" id="{CDFCE9AB-B815-9231-8713-D81F433E3621}"/>
              </a:ext>
              <a:ext uri="{C183D7F6-B498-43B3-948B-1728B52AA6E4}">
                <adec:decorative xmlns:adec="http://schemas.microsoft.com/office/drawing/2017/decorative" val="1"/>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53211" y="1252737"/>
            <a:ext cx="1388743" cy="307147"/>
          </a:xfrm>
          <a:prstGeom prst="rect">
            <a:avLst/>
          </a:prstGeom>
        </p:spPr>
      </p:pic>
      <p:pic>
        <p:nvPicPr>
          <p:cNvPr id="25" name="Picture 24">
            <a:extLst>
              <a:ext uri="{FF2B5EF4-FFF2-40B4-BE49-F238E27FC236}">
                <a16:creationId xmlns:a16="http://schemas.microsoft.com/office/drawing/2014/main" id="{52C00BC8-09B2-0AC3-2268-081040196186}"/>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473724" y="5141078"/>
            <a:ext cx="1244553" cy="621224"/>
          </a:xfrm>
          <a:prstGeom prst="rect">
            <a:avLst/>
          </a:prstGeom>
        </p:spPr>
      </p:pic>
      <p:pic>
        <p:nvPicPr>
          <p:cNvPr id="27" name="Picture 26">
            <a:extLst>
              <a:ext uri="{FF2B5EF4-FFF2-40B4-BE49-F238E27FC236}">
                <a16:creationId xmlns:a16="http://schemas.microsoft.com/office/drawing/2014/main" id="{3A88EAA5-141E-14ED-6EE1-4CB0161D7094}"/>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192779" y="5120882"/>
            <a:ext cx="764078" cy="661616"/>
          </a:xfrm>
          <a:prstGeom prst="rect">
            <a:avLst/>
          </a:prstGeom>
        </p:spPr>
      </p:pic>
      <p:pic>
        <p:nvPicPr>
          <p:cNvPr id="29" name="Picture 28">
            <a:extLst>
              <a:ext uri="{FF2B5EF4-FFF2-40B4-BE49-F238E27FC236}">
                <a16:creationId xmlns:a16="http://schemas.microsoft.com/office/drawing/2014/main" id="{D65F0C81-73B7-AD25-1A13-457D369E731C}"/>
              </a:ext>
              <a:ext uri="{C183D7F6-B498-43B3-948B-1728B52AA6E4}">
                <adec:decorative xmlns:adec="http://schemas.microsoft.com/office/drawing/2017/decorative" val="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379595" y="5171727"/>
            <a:ext cx="1368197" cy="559927"/>
          </a:xfrm>
          <a:prstGeom prst="rect">
            <a:avLst/>
          </a:prstGeom>
        </p:spPr>
      </p:pic>
      <p:pic>
        <p:nvPicPr>
          <p:cNvPr id="31" name="Picture 30">
            <a:extLst>
              <a:ext uri="{FF2B5EF4-FFF2-40B4-BE49-F238E27FC236}">
                <a16:creationId xmlns:a16="http://schemas.microsoft.com/office/drawing/2014/main" id="{A50FBFDB-4258-453F-FC4E-84A495F346D6}"/>
              </a:ext>
              <a:ext uri="{C183D7F6-B498-43B3-948B-1728B52AA6E4}">
                <adec:decorative xmlns:adec="http://schemas.microsoft.com/office/drawing/2017/decorative" val="1"/>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038945" y="5247109"/>
            <a:ext cx="1017275" cy="409162"/>
          </a:xfrm>
          <a:prstGeom prst="rect">
            <a:avLst/>
          </a:prstGeom>
        </p:spPr>
      </p:pic>
      <p:pic>
        <p:nvPicPr>
          <p:cNvPr id="33" name="Picture 32">
            <a:extLst>
              <a:ext uri="{FF2B5EF4-FFF2-40B4-BE49-F238E27FC236}">
                <a16:creationId xmlns:a16="http://schemas.microsoft.com/office/drawing/2014/main" id="{96060A41-46D3-7480-363A-CED9C1DD668F}"/>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409961" y="1208491"/>
            <a:ext cx="1372079" cy="395638"/>
          </a:xfrm>
          <a:prstGeom prst="rect">
            <a:avLst/>
          </a:prstGeom>
        </p:spPr>
      </p:pic>
      <p:pic>
        <p:nvPicPr>
          <p:cNvPr id="34" name="Picture 33">
            <a:extLst>
              <a:ext uri="{FF2B5EF4-FFF2-40B4-BE49-F238E27FC236}">
                <a16:creationId xmlns:a16="http://schemas.microsoft.com/office/drawing/2014/main" id="{63B3EA0D-5134-E314-EB4E-E196056BB6D3}"/>
              </a:ext>
              <a:ext uri="{C183D7F6-B498-43B3-948B-1728B52AA6E4}">
                <adec:decorative xmlns:adec="http://schemas.microsoft.com/office/drawing/2017/decorative" val="1"/>
              </a:ext>
            </a:extLst>
          </p:cNvPr>
          <p:cNvPicPr>
            <a:picLocks noChangeAspect="1"/>
          </p:cNvPicPr>
          <p:nvPr/>
        </p:nvPicPr>
        <p:blipFill>
          <a:blip r:embed="rId16" cstate="print">
            <a:extLst>
              <a:ext uri="{28A0092B-C50C-407E-A947-70E740481C1C}">
                <a14:useLocalDpi xmlns:a14="http://schemas.microsoft.com/office/drawing/2010/main"/>
              </a:ext>
            </a:extLst>
          </a:blip>
          <a:srcRect/>
          <a:stretch/>
        </p:blipFill>
        <p:spPr>
          <a:xfrm>
            <a:off x="767751" y="3697154"/>
            <a:ext cx="1559663" cy="823406"/>
          </a:xfrm>
          <a:prstGeom prst="rect">
            <a:avLst/>
          </a:prstGeom>
        </p:spPr>
      </p:pic>
      <p:pic>
        <p:nvPicPr>
          <p:cNvPr id="35" name="Picture 34">
            <a:extLst>
              <a:ext uri="{FF2B5EF4-FFF2-40B4-BE49-F238E27FC236}">
                <a16:creationId xmlns:a16="http://schemas.microsoft.com/office/drawing/2014/main" id="{0E132C51-8B89-E908-E6C9-A70D17116F42}"/>
              </a:ext>
              <a:ext uri="{C183D7F6-B498-43B3-948B-1728B52AA6E4}">
                <adec:decorative xmlns:adec="http://schemas.microsoft.com/office/drawing/2017/decorative" val="1"/>
              </a:ext>
            </a:extLst>
          </p:cNvPr>
          <p:cNvPicPr>
            <a:picLocks noChangeAspect="1"/>
          </p:cNvPicPr>
          <p:nvPr/>
        </p:nvPicPr>
        <p:blipFill>
          <a:blip r:embed="rId17" cstate="print">
            <a:extLst>
              <a:ext uri="{28A0092B-C50C-407E-A947-70E740481C1C}">
                <a14:useLocalDpi xmlns:a14="http://schemas.microsoft.com/office/drawing/2010/main"/>
              </a:ext>
            </a:extLst>
          </a:blip>
          <a:srcRect/>
          <a:stretch/>
        </p:blipFill>
        <p:spPr>
          <a:xfrm>
            <a:off x="9885042" y="2420677"/>
            <a:ext cx="1521003" cy="668187"/>
          </a:xfrm>
          <a:prstGeom prst="rect">
            <a:avLst/>
          </a:prstGeom>
        </p:spPr>
      </p:pic>
      <p:pic>
        <p:nvPicPr>
          <p:cNvPr id="1026" name="Picture 2">
            <a:extLst>
              <a:ext uri="{FF2B5EF4-FFF2-40B4-BE49-F238E27FC236}">
                <a16:creationId xmlns:a16="http://schemas.microsoft.com/office/drawing/2014/main" id="{48A60F27-6A86-7DC0-1984-2A5B83179D2A}"/>
              </a:ext>
              <a:ext uri="{C183D7F6-B498-43B3-948B-1728B52AA6E4}">
                <adec:decorative xmlns:adec="http://schemas.microsoft.com/office/drawing/2017/decorative" val="1"/>
              </a:ext>
            </a:extLst>
          </p:cNvPr>
          <p:cNvPicPr>
            <a:picLocks noChangeAspect="1" noChangeArrowheads="1"/>
          </p:cNvPicPr>
          <p:nvPr/>
        </p:nvPicPr>
        <p:blipFill>
          <a:blip r:embed="rId18"/>
          <a:srcRect/>
          <a:stretch/>
        </p:blipFill>
        <p:spPr bwMode="auto">
          <a:xfrm>
            <a:off x="8528800" y="2594767"/>
            <a:ext cx="1197061" cy="3200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EFE1DB2-6182-B2F3-3436-E7CA4554DB16}"/>
              </a:ext>
              <a:ext uri="{C183D7F6-B498-43B3-948B-1728B52AA6E4}">
                <adec:decorative xmlns:adec="http://schemas.microsoft.com/office/drawing/2017/decorative" val="1"/>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p:blipFill>
        <p:spPr bwMode="auto">
          <a:xfrm>
            <a:off x="7260325" y="3734776"/>
            <a:ext cx="702681" cy="7481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AAB48EC-F81C-ADFB-A9B6-F0751C33283C}"/>
              </a:ext>
              <a:ext uri="{C183D7F6-B498-43B3-948B-1728B52AA6E4}">
                <adec:decorative xmlns:adec="http://schemas.microsoft.com/office/drawing/2017/decorative" val="1"/>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5723969" y="2305086"/>
            <a:ext cx="744062" cy="8993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3A7919A-2420-B8E6-98D7-EAA8C3100227}"/>
              </a:ext>
              <a:ext uri="{C183D7F6-B498-43B3-948B-1728B52AA6E4}">
                <adec:decorative xmlns:adec="http://schemas.microsoft.com/office/drawing/2017/decorative" val="1"/>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3925370" y="3730572"/>
            <a:ext cx="1496326" cy="75656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B96F731-5FD5-5DEF-B16D-2D9D8ADB0943}"/>
              </a:ext>
              <a:ext uri="{C183D7F6-B498-43B3-948B-1728B52AA6E4}">
                <adec:decorative xmlns:adec="http://schemas.microsoft.com/office/drawing/2017/decorative" val="1"/>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p:blipFill>
        <p:spPr bwMode="auto">
          <a:xfrm>
            <a:off x="10205487" y="3668801"/>
            <a:ext cx="880112" cy="8801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C011A0E-D348-C03E-625D-9F3F877E361A}"/>
              </a:ext>
              <a:ext uri="{C183D7F6-B498-43B3-948B-1728B52AA6E4}">
                <adec:decorative xmlns:adec="http://schemas.microsoft.com/office/drawing/2017/decorative" val="1"/>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7136478" y="2279583"/>
            <a:ext cx="950374" cy="950374"/>
          </a:xfrm>
          <a:prstGeom prst="rect">
            <a:avLst/>
          </a:prstGeom>
        </p:spPr>
      </p:pic>
      <p:pic>
        <p:nvPicPr>
          <p:cNvPr id="6" name="Picture 5">
            <a:extLst>
              <a:ext uri="{FF2B5EF4-FFF2-40B4-BE49-F238E27FC236}">
                <a16:creationId xmlns:a16="http://schemas.microsoft.com/office/drawing/2014/main" id="{D08F1671-E553-D505-492A-2CCECE3207C0}"/>
              </a:ext>
              <a:ext uri="{C183D7F6-B498-43B3-948B-1728B52AA6E4}">
                <adec:decorative xmlns:adec="http://schemas.microsoft.com/office/drawing/2017/decorative" val="1"/>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7325062" y="1119707"/>
            <a:ext cx="573207" cy="573207"/>
          </a:xfrm>
          <a:prstGeom prst="rect">
            <a:avLst/>
          </a:prstGeom>
        </p:spPr>
      </p:pic>
      <p:pic>
        <p:nvPicPr>
          <p:cNvPr id="10" name="Picture 9">
            <a:extLst>
              <a:ext uri="{FF2B5EF4-FFF2-40B4-BE49-F238E27FC236}">
                <a16:creationId xmlns:a16="http://schemas.microsoft.com/office/drawing/2014/main" id="{950EDD6A-D688-9069-81AC-790C25B685BB}"/>
              </a:ext>
              <a:ext uri="{C183D7F6-B498-43B3-948B-1728B52AA6E4}">
                <adec:decorative xmlns:adec="http://schemas.microsoft.com/office/drawing/2017/decorative" val="1"/>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840727" y="1119707"/>
            <a:ext cx="573207" cy="573207"/>
          </a:xfrm>
          <a:prstGeom prst="rect">
            <a:avLst/>
          </a:prstGeom>
        </p:spPr>
      </p:pic>
      <p:pic>
        <p:nvPicPr>
          <p:cNvPr id="14" name="Picture 13">
            <a:extLst>
              <a:ext uri="{FF2B5EF4-FFF2-40B4-BE49-F238E27FC236}">
                <a16:creationId xmlns:a16="http://schemas.microsoft.com/office/drawing/2014/main" id="{BFA24F78-3DDE-F835-8312-79A17C7541E9}"/>
              </a:ext>
              <a:ext uri="{C183D7F6-B498-43B3-948B-1728B52AA6E4}">
                <adec:decorative xmlns:adec="http://schemas.microsoft.com/office/drawing/2017/decorative" val="1"/>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7080789" y="5236594"/>
            <a:ext cx="1061753" cy="430192"/>
          </a:xfrm>
          <a:prstGeom prst="rect">
            <a:avLst/>
          </a:prstGeom>
        </p:spPr>
      </p:pic>
      <p:pic>
        <p:nvPicPr>
          <p:cNvPr id="18" name="Picture 17">
            <a:extLst>
              <a:ext uri="{FF2B5EF4-FFF2-40B4-BE49-F238E27FC236}">
                <a16:creationId xmlns:a16="http://schemas.microsoft.com/office/drawing/2014/main" id="{4546A800-ACF0-72A3-7F3B-AD6B2D5A655D}"/>
              </a:ext>
              <a:ext uri="{C183D7F6-B498-43B3-948B-1728B52AA6E4}">
                <adec:decorative xmlns:adec="http://schemas.microsoft.com/office/drawing/2017/decorative" val="1"/>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2110464" y="3682224"/>
            <a:ext cx="1906458" cy="853266"/>
          </a:xfrm>
          <a:prstGeom prst="rect">
            <a:avLst/>
          </a:prstGeom>
        </p:spPr>
      </p:pic>
      <p:pic>
        <p:nvPicPr>
          <p:cNvPr id="22" name="Picture 21">
            <a:extLst>
              <a:ext uri="{FF2B5EF4-FFF2-40B4-BE49-F238E27FC236}">
                <a16:creationId xmlns:a16="http://schemas.microsoft.com/office/drawing/2014/main" id="{83705CA9-41E9-A260-BDF3-05B52F0EF5E8}"/>
              </a:ext>
              <a:ext uri="{C183D7F6-B498-43B3-948B-1728B52AA6E4}">
                <adec:decorative xmlns:adec="http://schemas.microsoft.com/office/drawing/2017/decorative" val="1"/>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2485315" y="2583474"/>
            <a:ext cx="1156756" cy="342593"/>
          </a:xfrm>
          <a:prstGeom prst="rect">
            <a:avLst/>
          </a:prstGeom>
        </p:spPr>
      </p:pic>
      <p:pic>
        <p:nvPicPr>
          <p:cNvPr id="42" name="Picture 41">
            <a:extLst>
              <a:ext uri="{FF2B5EF4-FFF2-40B4-BE49-F238E27FC236}">
                <a16:creationId xmlns:a16="http://schemas.microsoft.com/office/drawing/2014/main" id="{966B85AD-0A8F-A9A7-28AD-044A202BE8D6}"/>
              </a:ext>
              <a:ext uri="{C183D7F6-B498-43B3-948B-1728B52AA6E4}">
                <adec:decorative xmlns:adec="http://schemas.microsoft.com/office/drawing/2017/decorative" val="1"/>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l="1899" r="2583"/>
          <a:stretch/>
        </p:blipFill>
        <p:spPr>
          <a:xfrm>
            <a:off x="8478000" y="3960395"/>
            <a:ext cx="1298661" cy="296925"/>
          </a:xfrm>
          <a:prstGeom prst="rect">
            <a:avLst/>
          </a:prstGeom>
        </p:spPr>
      </p:pic>
      <p:pic>
        <p:nvPicPr>
          <p:cNvPr id="2050" name="Picture 2">
            <a:extLst>
              <a:ext uri="{FF2B5EF4-FFF2-40B4-BE49-F238E27FC236}">
                <a16:creationId xmlns:a16="http://schemas.microsoft.com/office/drawing/2014/main" id="{64FF893C-82BC-B40B-2CE0-67A08CF6456B}"/>
              </a:ext>
            </a:extLst>
          </p:cNvPr>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2674644" y="1208422"/>
            <a:ext cx="854734" cy="450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68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77556E-17 4.44444E-6 L 2.77556E-17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2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2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2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2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20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2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20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nodeType="withEffect">
                                  <p:stCondLst>
                                    <p:cond delay="2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nodeType="withEffect">
                                  <p:stCondLst>
                                    <p:cond delay="20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2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nodeType="withEffect">
                                  <p:stCondLst>
                                    <p:cond delay="20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nodeType="withEffect">
                                  <p:stCondLst>
                                    <p:cond delay="20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20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nodeType="withEffect">
                                  <p:stCondLst>
                                    <p:cond delay="200"/>
                                  </p:stCondLst>
                                  <p:childTnLst>
                                    <p:set>
                                      <p:cBhvr>
                                        <p:cTn id="56" dur="1" fill="hold">
                                          <p:stCondLst>
                                            <p:cond delay="0"/>
                                          </p:stCondLst>
                                        </p:cTn>
                                        <p:tgtEl>
                                          <p:spTgt spid="1026"/>
                                        </p:tgtEl>
                                        <p:attrNameLst>
                                          <p:attrName>style.visibility</p:attrName>
                                        </p:attrNameLst>
                                      </p:cBhvr>
                                      <p:to>
                                        <p:strVal val="visible"/>
                                      </p:to>
                                    </p:set>
                                    <p:animEffect transition="in" filter="fade">
                                      <p:cBhvr>
                                        <p:cTn id="57" dur="500"/>
                                        <p:tgtEl>
                                          <p:spTgt spid="1026"/>
                                        </p:tgtEl>
                                      </p:cBhvr>
                                    </p:animEffect>
                                  </p:childTnLst>
                                </p:cTn>
                              </p:par>
                              <p:par>
                                <p:cTn id="58" presetID="10" presetClass="entr" presetSubtype="0" fill="hold" nodeType="withEffect">
                                  <p:stCondLst>
                                    <p:cond delay="200"/>
                                  </p:stCondLst>
                                  <p:childTnLst>
                                    <p:set>
                                      <p:cBhvr>
                                        <p:cTn id="59" dur="1" fill="hold">
                                          <p:stCondLst>
                                            <p:cond delay="0"/>
                                          </p:stCondLst>
                                        </p:cTn>
                                        <p:tgtEl>
                                          <p:spTgt spid="1028"/>
                                        </p:tgtEl>
                                        <p:attrNameLst>
                                          <p:attrName>style.visibility</p:attrName>
                                        </p:attrNameLst>
                                      </p:cBhvr>
                                      <p:to>
                                        <p:strVal val="visible"/>
                                      </p:to>
                                    </p:set>
                                    <p:animEffect transition="in" filter="fade">
                                      <p:cBhvr>
                                        <p:cTn id="60" dur="500"/>
                                        <p:tgtEl>
                                          <p:spTgt spid="1028"/>
                                        </p:tgtEl>
                                      </p:cBhvr>
                                    </p:animEffect>
                                  </p:childTnLst>
                                </p:cTn>
                              </p:par>
                              <p:par>
                                <p:cTn id="61" presetID="10" presetClass="entr" presetSubtype="0" fill="hold" nodeType="withEffect">
                                  <p:stCondLst>
                                    <p:cond delay="200"/>
                                  </p:stCondLst>
                                  <p:childTnLst>
                                    <p:set>
                                      <p:cBhvr>
                                        <p:cTn id="62" dur="1" fill="hold">
                                          <p:stCondLst>
                                            <p:cond delay="0"/>
                                          </p:stCondLst>
                                        </p:cTn>
                                        <p:tgtEl>
                                          <p:spTgt spid="1030"/>
                                        </p:tgtEl>
                                        <p:attrNameLst>
                                          <p:attrName>style.visibility</p:attrName>
                                        </p:attrNameLst>
                                      </p:cBhvr>
                                      <p:to>
                                        <p:strVal val="visible"/>
                                      </p:to>
                                    </p:set>
                                    <p:animEffect transition="in" filter="fade">
                                      <p:cBhvr>
                                        <p:cTn id="63" dur="500"/>
                                        <p:tgtEl>
                                          <p:spTgt spid="1030"/>
                                        </p:tgtEl>
                                      </p:cBhvr>
                                    </p:animEffect>
                                  </p:childTnLst>
                                </p:cTn>
                              </p:par>
                              <p:par>
                                <p:cTn id="64" presetID="10" presetClass="entr" presetSubtype="0" fill="hold" nodeType="withEffect">
                                  <p:stCondLst>
                                    <p:cond delay="200"/>
                                  </p:stCondLst>
                                  <p:childTnLst>
                                    <p:set>
                                      <p:cBhvr>
                                        <p:cTn id="65" dur="1" fill="hold">
                                          <p:stCondLst>
                                            <p:cond delay="0"/>
                                          </p:stCondLst>
                                        </p:cTn>
                                        <p:tgtEl>
                                          <p:spTgt spid="1034"/>
                                        </p:tgtEl>
                                        <p:attrNameLst>
                                          <p:attrName>style.visibility</p:attrName>
                                        </p:attrNameLst>
                                      </p:cBhvr>
                                      <p:to>
                                        <p:strVal val="visible"/>
                                      </p:to>
                                    </p:set>
                                    <p:animEffect transition="in" filter="fade">
                                      <p:cBhvr>
                                        <p:cTn id="66" dur="500"/>
                                        <p:tgtEl>
                                          <p:spTgt spid="1034"/>
                                        </p:tgtEl>
                                      </p:cBhvr>
                                    </p:animEffect>
                                  </p:childTnLst>
                                </p:cTn>
                              </p:par>
                              <p:par>
                                <p:cTn id="67" presetID="10" presetClass="entr" presetSubtype="0" fill="hold" nodeType="withEffect">
                                  <p:stCondLst>
                                    <p:cond delay="200"/>
                                  </p:stCondLst>
                                  <p:childTnLst>
                                    <p:set>
                                      <p:cBhvr>
                                        <p:cTn id="68" dur="1" fill="hold">
                                          <p:stCondLst>
                                            <p:cond delay="0"/>
                                          </p:stCondLst>
                                        </p:cTn>
                                        <p:tgtEl>
                                          <p:spTgt spid="1036"/>
                                        </p:tgtEl>
                                        <p:attrNameLst>
                                          <p:attrName>style.visibility</p:attrName>
                                        </p:attrNameLst>
                                      </p:cBhvr>
                                      <p:to>
                                        <p:strVal val="visible"/>
                                      </p:to>
                                    </p:set>
                                    <p:animEffect transition="in" filter="fade">
                                      <p:cBhvr>
                                        <p:cTn id="69" dur="500"/>
                                        <p:tgtEl>
                                          <p:spTgt spid="1036"/>
                                        </p:tgtEl>
                                      </p:cBhvr>
                                    </p:animEffect>
                                  </p:childTnLst>
                                </p:cTn>
                              </p:par>
                              <p:par>
                                <p:cTn id="70" presetID="10" presetClass="entr" presetSubtype="0" fill="hold" nodeType="withEffect">
                                  <p:stCondLst>
                                    <p:cond delay="20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par>
                                <p:cTn id="73" presetID="10" presetClass="entr" presetSubtype="0" fill="hold" nodeType="withEffect">
                                  <p:stCondLst>
                                    <p:cond delay="20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par>
                                <p:cTn id="76" presetID="10" presetClass="entr" presetSubtype="0" fill="hold" nodeType="withEffect">
                                  <p:stCondLst>
                                    <p:cond delay="20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nodeType="withEffect">
                                  <p:stCondLst>
                                    <p:cond delay="20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500"/>
                                        <p:tgtEl>
                                          <p:spTgt spid="14"/>
                                        </p:tgtEl>
                                      </p:cBhvr>
                                    </p:animEffect>
                                  </p:childTnLst>
                                </p:cTn>
                              </p:par>
                              <p:par>
                                <p:cTn id="82" presetID="10" presetClass="entr" presetSubtype="0" fill="hold" nodeType="withEffect">
                                  <p:stCondLst>
                                    <p:cond delay="20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par>
                                <p:cTn id="85" presetID="10" presetClass="entr" presetSubtype="0" fill="hold" nodeType="withEffect">
                                  <p:stCondLst>
                                    <p:cond delay="2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20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par>
                                <p:cTn id="91" presetID="10" presetClass="entr" presetSubtype="0" fill="hold" nodeType="withEffect">
                                  <p:stCondLst>
                                    <p:cond delay="200"/>
                                  </p:stCondLst>
                                  <p:childTnLst>
                                    <p:set>
                                      <p:cBhvr>
                                        <p:cTn id="92" dur="1" fill="hold">
                                          <p:stCondLst>
                                            <p:cond delay="0"/>
                                          </p:stCondLst>
                                        </p:cTn>
                                        <p:tgtEl>
                                          <p:spTgt spid="2050"/>
                                        </p:tgtEl>
                                        <p:attrNameLst>
                                          <p:attrName>style.visibility</p:attrName>
                                        </p:attrNameLst>
                                      </p:cBhvr>
                                      <p:to>
                                        <p:strVal val="visible"/>
                                      </p:to>
                                    </p:set>
                                    <p:animEffect transition="in" filter="fade">
                                      <p:cBhvr>
                                        <p:cTn id="9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B7E9-3A54-F7B1-06D4-5F612062B2DE}"/>
              </a:ext>
            </a:extLst>
          </p:cNvPr>
          <p:cNvSpPr>
            <a:spLocks noGrp="1"/>
          </p:cNvSpPr>
          <p:nvPr>
            <p:ph type="title"/>
          </p:nvPr>
        </p:nvSpPr>
        <p:spPr/>
        <p:txBody>
          <a:bodyPr>
            <a:normAutofit/>
          </a:bodyPr>
          <a:lstStyle/>
          <a:p>
            <a:r>
              <a:rPr lang="en-US" sz="3600"/>
              <a:t>.NET MAUI at Microsoft</a:t>
            </a:r>
          </a:p>
        </p:txBody>
      </p:sp>
      <p:pic>
        <p:nvPicPr>
          <p:cNvPr id="24" name="Picture 23" descr="Graphical user interface, application&#10;&#10;Description automatically generated">
            <a:extLst>
              <a:ext uri="{FF2B5EF4-FFF2-40B4-BE49-F238E27FC236}">
                <a16:creationId xmlns:a16="http://schemas.microsoft.com/office/drawing/2014/main" id="{CFBE0574-A51C-A023-7909-050EDE01DED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147" y="1512560"/>
            <a:ext cx="6232210" cy="6358661"/>
          </a:xfrm>
          <a:prstGeom prst="rect">
            <a:avLst/>
          </a:prstGeom>
        </p:spPr>
      </p:pic>
      <p:pic>
        <p:nvPicPr>
          <p:cNvPr id="25" name="Picture 24" descr="Graphical user interface, application&#10;&#10;Description automatically generated">
            <a:extLst>
              <a:ext uri="{FF2B5EF4-FFF2-40B4-BE49-F238E27FC236}">
                <a16:creationId xmlns:a16="http://schemas.microsoft.com/office/drawing/2014/main" id="{FC39ACF6-0F77-65AC-BE00-252FF48C60E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70145" y="1512561"/>
            <a:ext cx="6232210" cy="6358661"/>
          </a:xfrm>
          <a:prstGeom prst="rect">
            <a:avLst/>
          </a:prstGeom>
        </p:spPr>
      </p:pic>
      <p:pic>
        <p:nvPicPr>
          <p:cNvPr id="27" name="Picture 26" descr="A screenshot of a computer&#10;&#10;Description automatically generated">
            <a:extLst>
              <a:ext uri="{FF2B5EF4-FFF2-40B4-BE49-F238E27FC236}">
                <a16:creationId xmlns:a16="http://schemas.microsoft.com/office/drawing/2014/main" id="{4ACD6058-B37E-9C3C-A001-377596EFBC5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84264" y="3701441"/>
            <a:ext cx="6423471" cy="5582868"/>
          </a:xfrm>
          <a:prstGeom prst="rect">
            <a:avLst/>
          </a:prstGeom>
        </p:spPr>
      </p:pic>
    </p:spTree>
    <p:extLst>
      <p:ext uri="{BB962C8B-B14F-4D97-AF65-F5344CB8AC3E}">
        <p14:creationId xmlns:p14="http://schemas.microsoft.com/office/powerpoint/2010/main" val="190678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9033AD1-E65A-058E-7C79-EDF03346C3A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95050" y="1545670"/>
            <a:ext cx="1267032" cy="12670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74B326D-1BA5-0288-5BE7-E4093FBD91B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851653" y="12206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40F8175-2EAE-0572-169D-76E969A6A92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925035" y="2167818"/>
            <a:ext cx="100965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4531F4C-46A6-510A-69DD-4DB6806BD0C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990820" y="3070887"/>
            <a:ext cx="832731" cy="8327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768738E-3C9A-A968-0311-6085D99877F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828609" y="2526924"/>
            <a:ext cx="1106424" cy="11064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CED0E8C-B0B9-C115-08A9-550DA6B628D0}"/>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218639" y="5534954"/>
            <a:ext cx="1135541" cy="11355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94EC3CEA-92F0-2DE0-33FC-6E8A8812EE0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204369" y="2236411"/>
            <a:ext cx="977566" cy="9775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C5F5468-750C-304D-7C55-735A000BA618}"/>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186503" y="4450921"/>
            <a:ext cx="1108364" cy="110836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7902038-F143-964A-33F9-D0E3522FCDA5}"/>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307635" y="136336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A11F4815-039F-A377-8ED5-F1E6743DCC3B}"/>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6324655" y="553172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DF8D71D8-B004-9850-45AC-BB3C35AE7C28}"/>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4292262" y="5722847"/>
            <a:ext cx="1007604" cy="100760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CE2F2253-4E2A-0BAD-8D57-344D76804BAF}"/>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4344211" y="145193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E300097D-45F5-88BD-8132-B9BB6F15EB7E}"/>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3067365" y="5794563"/>
            <a:ext cx="724906" cy="72490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C5046A4-2986-5BAF-5F68-BB195EB748D9}"/>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3761968" y="2424663"/>
            <a:ext cx="1110306" cy="11103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277C6C4-1F68-FED9-903A-E38556210017}"/>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3335826" y="178542"/>
            <a:ext cx="856142" cy="8561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B6879E3-6CDA-4CCE-5D8B-9878A63EA52E}"/>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7662325" y="2396060"/>
            <a:ext cx="834189" cy="83418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50549CE-1591-8B04-5258-93347C9DF4D5}"/>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2855171" y="1307516"/>
            <a:ext cx="1085455" cy="108545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727F2460-EAA3-52A9-931E-3AFB24AB1E07}"/>
              </a:ext>
            </a:extLst>
          </p:cNvPr>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8765867" y="1478452"/>
            <a:ext cx="917608" cy="91760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C27127C1-A9E6-A091-9B09-A522C4973865}"/>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2878330" y="4782658"/>
            <a:ext cx="778311" cy="77831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66F74D57-FA4B-70DA-326F-9A75CE8937BB}"/>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358648" y="5318832"/>
            <a:ext cx="1286465" cy="128646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AD669F46-B07B-C97A-19F0-C1FA9FCEBDEF}"/>
              </a:ext>
            </a:extLst>
          </p:cNvPr>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9011834" y="5778543"/>
            <a:ext cx="834189" cy="83418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D85F2E6B-4E74-1EF1-7D04-BFAEBDB95B7F}"/>
              </a:ext>
            </a:extLst>
          </p:cNvPr>
          <p:cNvPicPr>
            <a:picLocks noChangeAspect="1"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193317" y="1424897"/>
            <a:ext cx="1110306" cy="111030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7FF08C11-9036-9732-C92A-F28D916202FE}"/>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6695313" y="218467"/>
            <a:ext cx="878674" cy="878674"/>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84309CB3-00D4-9DC8-D81D-E712CB1F4FBC}"/>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5448414" y="5264712"/>
            <a:ext cx="708104" cy="708104"/>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6F3C6520-11A2-74C2-BAB3-EF32375AC5A1}"/>
              </a:ext>
            </a:extLst>
          </p:cNvPr>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6520069" y="4318025"/>
            <a:ext cx="1251285" cy="1251285"/>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34B354B9-3212-99EE-D400-826B6953A3AC}"/>
              </a:ext>
            </a:extLst>
          </p:cNvPr>
          <p:cNvPicPr>
            <a:picLocks noChangeAspect="1"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9778209" y="4221327"/>
            <a:ext cx="767064" cy="917608"/>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a:extLst>
              <a:ext uri="{FF2B5EF4-FFF2-40B4-BE49-F238E27FC236}">
                <a16:creationId xmlns:a16="http://schemas.microsoft.com/office/drawing/2014/main" id="{A2B46852-0B04-97BE-EA82-4A7B6B7357D2}"/>
              </a:ext>
            </a:extLst>
          </p:cNvPr>
          <p:cNvPicPr>
            <a:picLocks noChangeAspect="1" noChangeArrowheads="1"/>
          </p:cNvPicPr>
          <p:nvPr/>
        </p:nvPicPr>
        <p:blipFill>
          <a:blip r:embed="rId29">
            <a:extLst>
              <a:ext uri="{28A0092B-C50C-407E-A947-70E740481C1C}">
                <a14:useLocalDpi xmlns:a14="http://schemas.microsoft.com/office/drawing/2010/main"/>
              </a:ext>
            </a:extLst>
          </a:blip>
          <a:srcRect/>
          <a:stretch>
            <a:fillRect/>
          </a:stretch>
        </p:blipFill>
        <p:spPr bwMode="auto">
          <a:xfrm>
            <a:off x="1429495" y="5577936"/>
            <a:ext cx="834189" cy="834189"/>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a:extLst>
              <a:ext uri="{FF2B5EF4-FFF2-40B4-BE49-F238E27FC236}">
                <a16:creationId xmlns:a16="http://schemas.microsoft.com/office/drawing/2014/main" id="{B9B6A011-118E-759D-F76D-2B53A6C7F10D}"/>
              </a:ext>
            </a:extLst>
          </p:cNvPr>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4436401" y="4700710"/>
            <a:ext cx="689413" cy="689413"/>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a:extLst>
              <a:ext uri="{FF2B5EF4-FFF2-40B4-BE49-F238E27FC236}">
                <a16:creationId xmlns:a16="http://schemas.microsoft.com/office/drawing/2014/main" id="{7625A8EF-BD6A-9273-4AD3-8B00596EC870}"/>
              </a:ext>
            </a:extLst>
          </p:cNvPr>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259679" y="202594"/>
            <a:ext cx="1121338" cy="1121338"/>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a:extLst>
              <a:ext uri="{FF2B5EF4-FFF2-40B4-BE49-F238E27FC236}">
                <a16:creationId xmlns:a16="http://schemas.microsoft.com/office/drawing/2014/main" id="{4E68363A-AAD5-92CB-DE99-7E2D83A14D06}"/>
              </a:ext>
            </a:extLst>
          </p:cNvPr>
          <p:cNvPicPr>
            <a:picLocks noChangeAspect="1" noChangeArrowheads="1"/>
          </p:cNvPicPr>
          <p:nvPr/>
        </p:nvPicPr>
        <p:blipFill>
          <a:blip r:embed="rId32" cstate="print">
            <a:extLst>
              <a:ext uri="{28A0092B-C50C-407E-A947-70E740481C1C}">
                <a14:useLocalDpi xmlns:a14="http://schemas.microsoft.com/office/drawing/2010/main"/>
              </a:ext>
            </a:extLst>
          </a:blip>
          <a:srcRect/>
          <a:stretch>
            <a:fillRect/>
          </a:stretch>
        </p:blipFill>
        <p:spPr bwMode="auto">
          <a:xfrm>
            <a:off x="392276" y="4294329"/>
            <a:ext cx="1063195" cy="1063195"/>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a:extLst>
              <a:ext uri="{FF2B5EF4-FFF2-40B4-BE49-F238E27FC236}">
                <a16:creationId xmlns:a16="http://schemas.microsoft.com/office/drawing/2014/main" id="{E485D585-CDAF-F55F-4A7B-36CA993CE0B2}"/>
              </a:ext>
            </a:extLst>
          </p:cNvPr>
          <p:cNvPicPr>
            <a:picLocks noChangeAspect="1" noChangeArrowheads="1"/>
          </p:cNvPicPr>
          <p:nvPr/>
        </p:nvPicPr>
        <p:blipFill>
          <a:blip r:embed="rId33">
            <a:extLst>
              <a:ext uri="{28A0092B-C50C-407E-A947-70E740481C1C}">
                <a14:useLocalDpi xmlns:a14="http://schemas.microsoft.com/office/drawing/2010/main"/>
              </a:ext>
            </a:extLst>
          </a:blip>
          <a:srcRect/>
          <a:stretch>
            <a:fillRect/>
          </a:stretch>
        </p:blipFill>
        <p:spPr bwMode="auto">
          <a:xfrm>
            <a:off x="1204279" y="3126251"/>
            <a:ext cx="626739" cy="626739"/>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a:extLst>
              <a:ext uri="{FF2B5EF4-FFF2-40B4-BE49-F238E27FC236}">
                <a16:creationId xmlns:a16="http://schemas.microsoft.com/office/drawing/2014/main" id="{1A46E696-5831-9A94-2257-D20CA99B3289}"/>
              </a:ext>
            </a:extLst>
          </p:cNvPr>
          <p:cNvPicPr>
            <a:picLocks noChangeAspect="1" noChangeArrowheads="1"/>
          </p:cNvPicPr>
          <p:nvPr/>
        </p:nvPicPr>
        <p:blipFill>
          <a:blip r:embed="rId34">
            <a:extLst>
              <a:ext uri="{28A0092B-C50C-407E-A947-70E740481C1C}">
                <a14:useLocalDpi xmlns:a14="http://schemas.microsoft.com/office/drawing/2010/main"/>
              </a:ext>
            </a:extLst>
          </a:blip>
          <a:srcRect/>
          <a:stretch>
            <a:fillRect/>
          </a:stretch>
        </p:blipFill>
        <p:spPr bwMode="auto">
          <a:xfrm>
            <a:off x="1661435" y="281373"/>
            <a:ext cx="1009369" cy="1009369"/>
          </a:xfrm>
          <a:prstGeom prst="rect">
            <a:avLst/>
          </a:prstGeom>
          <a:noFill/>
          <a:extLst>
            <a:ext uri="{909E8E84-426E-40DD-AFC4-6F175D3DCCD1}">
              <a14:hiddenFill xmlns:a14="http://schemas.microsoft.com/office/drawing/2010/main">
                <a:solidFill>
                  <a:srgbClr val="FFFFFF"/>
                </a:solidFill>
              </a14:hiddenFill>
            </a:ext>
          </a:extLst>
        </p:spPr>
      </p:pic>
      <p:pic>
        <p:nvPicPr>
          <p:cNvPr id="2090" name="Picture 42">
            <a:extLst>
              <a:ext uri="{FF2B5EF4-FFF2-40B4-BE49-F238E27FC236}">
                <a16:creationId xmlns:a16="http://schemas.microsoft.com/office/drawing/2014/main" id="{791AE76C-6FCF-1ED8-AC95-7790D2D86D8D}"/>
              </a:ext>
            </a:extLst>
          </p:cNvPr>
          <p:cNvPicPr>
            <a:picLocks noChangeAspect="1" noChangeArrowheads="1"/>
          </p:cNvPicPr>
          <p:nvPr/>
        </p:nvPicPr>
        <p:blipFill>
          <a:blip r:embed="rId35">
            <a:extLst>
              <a:ext uri="{28A0092B-C50C-407E-A947-70E740481C1C}">
                <a14:useLocalDpi xmlns:a14="http://schemas.microsoft.com/office/drawing/2010/main"/>
              </a:ext>
            </a:extLst>
          </a:blip>
          <a:srcRect/>
          <a:stretch>
            <a:fillRect/>
          </a:stretch>
        </p:blipFill>
        <p:spPr bwMode="auto">
          <a:xfrm>
            <a:off x="-161714" y="3611066"/>
            <a:ext cx="812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44">
            <a:extLst>
              <a:ext uri="{FF2B5EF4-FFF2-40B4-BE49-F238E27FC236}">
                <a16:creationId xmlns:a16="http://schemas.microsoft.com/office/drawing/2014/main" id="{F3576FA4-6B1F-08F4-CD11-BEB129BB4ECD}"/>
              </a:ext>
            </a:extLst>
          </p:cNvPr>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2100371" y="2507029"/>
            <a:ext cx="1356818" cy="1356818"/>
          </a:xfrm>
          <a:prstGeom prst="rect">
            <a:avLst/>
          </a:prstGeom>
          <a:noFill/>
          <a:extLst>
            <a:ext uri="{909E8E84-426E-40DD-AFC4-6F175D3DCCD1}">
              <a14:hiddenFill xmlns:a14="http://schemas.microsoft.com/office/drawing/2010/main">
                <a:solidFill>
                  <a:srgbClr val="FFFFFF"/>
                </a:solidFill>
              </a14:hiddenFill>
            </a:ext>
          </a:extLst>
        </p:spPr>
      </p:pic>
      <p:pic>
        <p:nvPicPr>
          <p:cNvPr id="2094" name="Picture 46">
            <a:extLst>
              <a:ext uri="{FF2B5EF4-FFF2-40B4-BE49-F238E27FC236}">
                <a16:creationId xmlns:a16="http://schemas.microsoft.com/office/drawing/2014/main" id="{06EF4B4B-B099-53CD-4EB8-E46A0E2FF449}"/>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30652" y="2511456"/>
            <a:ext cx="878674" cy="878674"/>
          </a:xfrm>
          <a:prstGeom prst="rect">
            <a:avLst/>
          </a:prstGeom>
          <a:noFill/>
          <a:extLst>
            <a:ext uri="{909E8E84-426E-40DD-AFC4-6F175D3DCCD1}">
              <a14:hiddenFill xmlns:a14="http://schemas.microsoft.com/office/drawing/2010/main">
                <a:solidFill>
                  <a:srgbClr val="FFFFFF"/>
                </a:solidFill>
              </a14:hiddenFill>
            </a:ext>
          </a:extLst>
        </p:spPr>
      </p:pic>
      <p:pic>
        <p:nvPicPr>
          <p:cNvPr id="2098" name="Picture 50">
            <a:extLst>
              <a:ext uri="{FF2B5EF4-FFF2-40B4-BE49-F238E27FC236}">
                <a16:creationId xmlns:a16="http://schemas.microsoft.com/office/drawing/2014/main" id="{2EDB66AC-C757-45BE-1136-32D8043785A8}"/>
              </a:ext>
            </a:extLst>
          </p:cNvPr>
          <p:cNvPicPr>
            <a:picLocks noChangeAspect="1" noChangeArrowheads="1"/>
          </p:cNvPicPr>
          <p:nvPr/>
        </p:nvPicPr>
        <p:blipFill>
          <a:blip r:embed="rId38" cstate="print">
            <a:extLst>
              <a:ext uri="{28A0092B-C50C-407E-A947-70E740481C1C}">
                <a14:useLocalDpi xmlns:a14="http://schemas.microsoft.com/office/drawing/2010/main"/>
              </a:ext>
            </a:extLst>
          </a:blip>
          <a:srcRect/>
          <a:stretch>
            <a:fillRect/>
          </a:stretch>
        </p:blipFill>
        <p:spPr bwMode="auto">
          <a:xfrm>
            <a:off x="3267486" y="3628431"/>
            <a:ext cx="1359197" cy="1019398"/>
          </a:xfrm>
          <a:prstGeom prst="rect">
            <a:avLst/>
          </a:prstGeom>
          <a:noFill/>
          <a:extLst>
            <a:ext uri="{909E8E84-426E-40DD-AFC4-6F175D3DCCD1}">
              <a14:hiddenFill xmlns:a14="http://schemas.microsoft.com/office/drawing/2010/main">
                <a:solidFill>
                  <a:srgbClr val="FFFFFF"/>
                </a:solidFill>
              </a14:hiddenFill>
            </a:ext>
          </a:extLst>
        </p:spPr>
      </p:pic>
      <p:pic>
        <p:nvPicPr>
          <p:cNvPr id="2100" name="Picture 52">
            <a:extLst>
              <a:ext uri="{FF2B5EF4-FFF2-40B4-BE49-F238E27FC236}">
                <a16:creationId xmlns:a16="http://schemas.microsoft.com/office/drawing/2014/main" id="{2AA0A3EE-FF8D-CBC3-0788-94854C73CDAE}"/>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7967809" y="527579"/>
            <a:ext cx="842477" cy="842477"/>
          </a:xfrm>
          <a:prstGeom prst="rect">
            <a:avLst/>
          </a:prstGeom>
          <a:noFill/>
          <a:extLst>
            <a:ext uri="{909E8E84-426E-40DD-AFC4-6F175D3DCCD1}">
              <a14:hiddenFill xmlns:a14="http://schemas.microsoft.com/office/drawing/2010/main">
                <a:solidFill>
                  <a:srgbClr val="FFFFFF"/>
                </a:solidFill>
              </a14:hiddenFill>
            </a:ext>
          </a:extLst>
        </p:spPr>
      </p:pic>
      <p:pic>
        <p:nvPicPr>
          <p:cNvPr id="2102" name="Picture 54">
            <a:extLst>
              <a:ext uri="{FF2B5EF4-FFF2-40B4-BE49-F238E27FC236}">
                <a16:creationId xmlns:a16="http://schemas.microsoft.com/office/drawing/2014/main" id="{E01ED322-6ED6-8344-3811-2E3CCAF84B39}"/>
              </a:ext>
            </a:extLst>
          </p:cNvPr>
          <p:cNvPicPr>
            <a:picLocks noChangeAspect="1" noChangeArrowheads="1"/>
          </p:cNvPicPr>
          <p:nvPr/>
        </p:nvPicPr>
        <p:blipFill>
          <a:blip r:embed="rId40" cstate="print">
            <a:extLst>
              <a:ext uri="{28A0092B-C50C-407E-A947-70E740481C1C}">
                <a14:useLocalDpi xmlns:a14="http://schemas.microsoft.com/office/drawing/2010/main"/>
              </a:ext>
            </a:extLst>
          </a:blip>
          <a:srcRect/>
          <a:stretch>
            <a:fillRect/>
          </a:stretch>
        </p:blipFill>
        <p:spPr bwMode="auto">
          <a:xfrm>
            <a:off x="1484352" y="1475656"/>
            <a:ext cx="1019397" cy="1019397"/>
          </a:xfrm>
          <a:prstGeom prst="rect">
            <a:avLst/>
          </a:prstGeom>
          <a:noFill/>
          <a:extLst>
            <a:ext uri="{909E8E84-426E-40DD-AFC4-6F175D3DCCD1}">
              <a14:hiddenFill xmlns:a14="http://schemas.microsoft.com/office/drawing/2010/main">
                <a:solidFill>
                  <a:srgbClr val="FFFFFF"/>
                </a:solidFill>
              </a14:hiddenFill>
            </a:ext>
          </a:extLst>
        </p:spPr>
      </p:pic>
      <p:pic>
        <p:nvPicPr>
          <p:cNvPr id="2104" name="Picture 56">
            <a:extLst>
              <a:ext uri="{FF2B5EF4-FFF2-40B4-BE49-F238E27FC236}">
                <a16:creationId xmlns:a16="http://schemas.microsoft.com/office/drawing/2014/main" id="{419F9EA8-8230-0938-F290-A5CA46F40371}"/>
              </a:ext>
            </a:extLst>
          </p:cNvPr>
          <p:cNvPicPr>
            <a:picLocks noChangeAspect="1" noChangeArrowheads="1"/>
          </p:cNvPicPr>
          <p:nvPr/>
        </p:nvPicPr>
        <p:blipFill>
          <a:blip r:embed="rId41">
            <a:extLst>
              <a:ext uri="{28A0092B-C50C-407E-A947-70E740481C1C}">
                <a14:useLocalDpi xmlns:a14="http://schemas.microsoft.com/office/drawing/2010/main"/>
              </a:ext>
            </a:extLst>
          </a:blip>
          <a:srcRect/>
          <a:stretch>
            <a:fillRect/>
          </a:stretch>
        </p:blipFill>
        <p:spPr bwMode="auto">
          <a:xfrm>
            <a:off x="9991181" y="5239408"/>
            <a:ext cx="917608" cy="917608"/>
          </a:xfrm>
          <a:prstGeom prst="rect">
            <a:avLst/>
          </a:prstGeom>
          <a:noFill/>
          <a:extLst>
            <a:ext uri="{909E8E84-426E-40DD-AFC4-6F175D3DCCD1}">
              <a14:hiddenFill xmlns:a14="http://schemas.microsoft.com/office/drawing/2010/main">
                <a:solidFill>
                  <a:srgbClr val="FFFFFF"/>
                </a:solidFill>
              </a14:hiddenFill>
            </a:ext>
          </a:extLst>
        </p:spPr>
      </p:pic>
      <p:pic>
        <p:nvPicPr>
          <p:cNvPr id="2106" name="Picture 58">
            <a:extLst>
              <a:ext uri="{FF2B5EF4-FFF2-40B4-BE49-F238E27FC236}">
                <a16:creationId xmlns:a16="http://schemas.microsoft.com/office/drawing/2014/main" id="{1D6D379E-F81D-3BB4-6F41-14A1720F5DEE}"/>
              </a:ext>
            </a:extLst>
          </p:cNvPr>
          <p:cNvPicPr>
            <a:picLocks noChangeAspect="1" noChangeArrowheads="1"/>
          </p:cNvPicPr>
          <p:nvPr/>
        </p:nvPicPr>
        <p:blipFill>
          <a:blip r:embed="rId42">
            <a:extLst>
              <a:ext uri="{28A0092B-C50C-407E-A947-70E740481C1C}">
                <a14:useLocalDpi xmlns:a14="http://schemas.microsoft.com/office/drawing/2010/main"/>
              </a:ext>
            </a:extLst>
          </a:blip>
          <a:srcRect/>
          <a:stretch>
            <a:fillRect/>
          </a:stretch>
        </p:blipFill>
        <p:spPr bwMode="auto">
          <a:xfrm>
            <a:off x="10952133" y="4733454"/>
            <a:ext cx="689413" cy="689413"/>
          </a:xfrm>
          <a:prstGeom prst="rect">
            <a:avLst/>
          </a:prstGeom>
          <a:noFill/>
          <a:extLst>
            <a:ext uri="{909E8E84-426E-40DD-AFC4-6F175D3DCCD1}">
              <a14:hiddenFill xmlns:a14="http://schemas.microsoft.com/office/drawing/2010/main">
                <a:solidFill>
                  <a:srgbClr val="FFFFFF"/>
                </a:solidFill>
              </a14:hiddenFill>
            </a:ext>
          </a:extLst>
        </p:spPr>
      </p:pic>
      <p:pic>
        <p:nvPicPr>
          <p:cNvPr id="2108" name="Picture 60">
            <a:extLst>
              <a:ext uri="{FF2B5EF4-FFF2-40B4-BE49-F238E27FC236}">
                <a16:creationId xmlns:a16="http://schemas.microsoft.com/office/drawing/2014/main" id="{2F630834-E50E-6726-0D3E-44FFE0DE515C}"/>
              </a:ext>
            </a:extLst>
          </p:cNvPr>
          <p:cNvPicPr>
            <a:picLocks noChangeAspect="1" noChangeArrowheads="1"/>
          </p:cNvPicPr>
          <p:nvPr/>
        </p:nvPicPr>
        <p:blipFill>
          <a:blip r:embed="rId43" cstate="print">
            <a:extLst>
              <a:ext uri="{28A0092B-C50C-407E-A947-70E740481C1C}">
                <a14:useLocalDpi xmlns:a14="http://schemas.microsoft.com/office/drawing/2010/main"/>
              </a:ext>
            </a:extLst>
          </a:blip>
          <a:srcRect/>
          <a:stretch>
            <a:fillRect/>
          </a:stretch>
        </p:blipFill>
        <p:spPr bwMode="auto">
          <a:xfrm>
            <a:off x="11148900" y="948818"/>
            <a:ext cx="1169514" cy="1169514"/>
          </a:xfrm>
          <a:prstGeom prst="rect">
            <a:avLst/>
          </a:prstGeom>
          <a:noFill/>
          <a:extLst>
            <a:ext uri="{909E8E84-426E-40DD-AFC4-6F175D3DCCD1}">
              <a14:hiddenFill xmlns:a14="http://schemas.microsoft.com/office/drawing/2010/main">
                <a:solidFill>
                  <a:srgbClr val="FFFFFF"/>
                </a:solidFill>
              </a14:hiddenFill>
            </a:ext>
          </a:extLst>
        </p:spPr>
      </p:pic>
      <p:pic>
        <p:nvPicPr>
          <p:cNvPr id="2110" name="Picture 62">
            <a:extLst>
              <a:ext uri="{FF2B5EF4-FFF2-40B4-BE49-F238E27FC236}">
                <a16:creationId xmlns:a16="http://schemas.microsoft.com/office/drawing/2014/main" id="{6E32D69D-59A5-7AF7-83DB-05CDED1F1B9A}"/>
              </a:ext>
            </a:extLst>
          </p:cNvPr>
          <p:cNvPicPr>
            <a:picLocks noChangeAspect="1" noChangeArrowheads="1"/>
          </p:cNvPicPr>
          <p:nvPr/>
        </p:nvPicPr>
        <p:blipFill>
          <a:blip r:embed="rId44" cstate="print">
            <a:extLst>
              <a:ext uri="{28A0092B-C50C-407E-A947-70E740481C1C}">
                <a14:useLocalDpi xmlns:a14="http://schemas.microsoft.com/office/drawing/2010/main"/>
              </a:ext>
            </a:extLst>
          </a:blip>
          <a:srcRect/>
          <a:stretch>
            <a:fillRect/>
          </a:stretch>
        </p:blipFill>
        <p:spPr bwMode="auto">
          <a:xfrm>
            <a:off x="4791422" y="112965"/>
            <a:ext cx="1121337" cy="1121337"/>
          </a:xfrm>
          <a:prstGeom prst="rect">
            <a:avLst/>
          </a:prstGeom>
          <a:noFill/>
          <a:extLst>
            <a:ext uri="{909E8E84-426E-40DD-AFC4-6F175D3DCCD1}">
              <a14:hiddenFill xmlns:a14="http://schemas.microsoft.com/office/drawing/2010/main">
                <a:solidFill>
                  <a:srgbClr val="FFFFFF"/>
                </a:solidFill>
              </a14:hiddenFill>
            </a:ext>
          </a:extLst>
        </p:spPr>
      </p:pic>
      <p:pic>
        <p:nvPicPr>
          <p:cNvPr id="2112" name="Picture 64">
            <a:extLst>
              <a:ext uri="{FF2B5EF4-FFF2-40B4-BE49-F238E27FC236}">
                <a16:creationId xmlns:a16="http://schemas.microsoft.com/office/drawing/2014/main" id="{1DE58CCE-91EB-2AD8-3718-7D9C225FAA4E}"/>
              </a:ext>
            </a:extLst>
          </p:cNvPr>
          <p:cNvPicPr>
            <a:picLocks noChangeAspect="1" noChangeArrowheads="1"/>
          </p:cNvPicPr>
          <p:nvPr/>
        </p:nvPicPr>
        <p:blipFill>
          <a:blip r:embed="rId45" cstate="print">
            <a:extLst>
              <a:ext uri="{28A0092B-C50C-407E-A947-70E740481C1C}">
                <a14:useLocalDpi xmlns:a14="http://schemas.microsoft.com/office/drawing/2010/main"/>
              </a:ext>
            </a:extLst>
          </a:blip>
          <a:srcRect/>
          <a:stretch>
            <a:fillRect/>
          </a:stretch>
        </p:blipFill>
        <p:spPr bwMode="auto">
          <a:xfrm>
            <a:off x="5906575" y="1263468"/>
            <a:ext cx="1063195" cy="1063195"/>
          </a:xfrm>
          <a:prstGeom prst="rect">
            <a:avLst/>
          </a:prstGeom>
          <a:noFill/>
          <a:extLst>
            <a:ext uri="{909E8E84-426E-40DD-AFC4-6F175D3DCCD1}">
              <a14:hiddenFill xmlns:a14="http://schemas.microsoft.com/office/drawing/2010/main">
                <a:solidFill>
                  <a:srgbClr val="FFFFFF"/>
                </a:solidFill>
              </a14:hiddenFill>
            </a:ext>
          </a:extLst>
        </p:spPr>
      </p:pic>
      <p:pic>
        <p:nvPicPr>
          <p:cNvPr id="2114" name="Picture 66">
            <a:extLst>
              <a:ext uri="{FF2B5EF4-FFF2-40B4-BE49-F238E27FC236}">
                <a16:creationId xmlns:a16="http://schemas.microsoft.com/office/drawing/2014/main" id="{BAA0FCB9-FBE3-87DF-E70F-BC55B91D24F6}"/>
              </a:ext>
            </a:extLst>
          </p:cNvPr>
          <p:cNvPicPr>
            <a:picLocks noChangeAspect="1" noChangeArrowheads="1"/>
          </p:cNvPicPr>
          <p:nvPr/>
        </p:nvPicPr>
        <p:blipFill>
          <a:blip r:embed="rId46" cstate="print">
            <a:extLst>
              <a:ext uri="{28A0092B-C50C-407E-A947-70E740481C1C}">
                <a14:useLocalDpi xmlns:a14="http://schemas.microsoft.com/office/drawing/2010/main"/>
              </a:ext>
            </a:extLst>
          </a:blip>
          <a:srcRect/>
          <a:stretch>
            <a:fillRect/>
          </a:stretch>
        </p:blipFill>
        <p:spPr bwMode="auto">
          <a:xfrm>
            <a:off x="5132316" y="3585909"/>
            <a:ext cx="912085" cy="635418"/>
          </a:xfrm>
          <a:prstGeom prst="rect">
            <a:avLst/>
          </a:prstGeom>
          <a:noFill/>
          <a:extLst>
            <a:ext uri="{909E8E84-426E-40DD-AFC4-6F175D3DCCD1}">
              <a14:hiddenFill xmlns:a14="http://schemas.microsoft.com/office/drawing/2010/main">
                <a:solidFill>
                  <a:srgbClr val="FFFFFF"/>
                </a:solidFill>
              </a14:hiddenFill>
            </a:ext>
          </a:extLst>
        </p:spPr>
      </p:pic>
      <p:pic>
        <p:nvPicPr>
          <p:cNvPr id="2116" name="Picture 68">
            <a:extLst>
              <a:ext uri="{FF2B5EF4-FFF2-40B4-BE49-F238E27FC236}">
                <a16:creationId xmlns:a16="http://schemas.microsoft.com/office/drawing/2014/main" id="{496E6D80-D073-259D-1131-0A2E373BEB22}"/>
              </a:ext>
            </a:extLst>
          </p:cNvPr>
          <p:cNvPicPr>
            <a:picLocks noChangeAspect="1" noChangeArrowheads="1"/>
          </p:cNvPicPr>
          <p:nvPr/>
        </p:nvPicPr>
        <p:blipFill>
          <a:blip r:embed="rId47">
            <a:extLst>
              <a:ext uri="{28A0092B-C50C-407E-A947-70E740481C1C}">
                <a14:useLocalDpi xmlns:a14="http://schemas.microsoft.com/office/drawing/2010/main"/>
              </a:ext>
            </a:extLst>
          </a:blip>
          <a:srcRect/>
          <a:stretch>
            <a:fillRect/>
          </a:stretch>
        </p:blipFill>
        <p:spPr bwMode="auto">
          <a:xfrm>
            <a:off x="7058989" y="3452174"/>
            <a:ext cx="758354" cy="758354"/>
          </a:xfrm>
          <a:prstGeom prst="rect">
            <a:avLst/>
          </a:prstGeom>
          <a:noFill/>
          <a:extLst>
            <a:ext uri="{909E8E84-426E-40DD-AFC4-6F175D3DCCD1}">
              <a14:hiddenFill xmlns:a14="http://schemas.microsoft.com/office/drawing/2010/main">
                <a:solidFill>
                  <a:srgbClr val="FFFFFF"/>
                </a:solidFill>
              </a14:hiddenFill>
            </a:ext>
          </a:extLst>
        </p:spPr>
      </p:pic>
      <p:pic>
        <p:nvPicPr>
          <p:cNvPr id="2118" name="Picture 70">
            <a:extLst>
              <a:ext uri="{FF2B5EF4-FFF2-40B4-BE49-F238E27FC236}">
                <a16:creationId xmlns:a16="http://schemas.microsoft.com/office/drawing/2014/main" id="{4077A573-F9B0-3222-CC1D-8AC2074801B1}"/>
              </a:ext>
            </a:extLst>
          </p:cNvPr>
          <p:cNvPicPr>
            <a:picLocks noChangeAspect="1" noChangeArrowheads="1"/>
          </p:cNvPicPr>
          <p:nvPr/>
        </p:nvPicPr>
        <p:blipFill>
          <a:blip r:embed="rId48" cstate="print">
            <a:extLst>
              <a:ext uri="{28A0092B-C50C-407E-A947-70E740481C1C}">
                <a14:useLocalDpi xmlns:a14="http://schemas.microsoft.com/office/drawing/2010/main"/>
              </a:ext>
            </a:extLst>
          </a:blip>
          <a:srcRect/>
          <a:stretch>
            <a:fillRect/>
          </a:stretch>
        </p:blipFill>
        <p:spPr bwMode="auto">
          <a:xfrm>
            <a:off x="6528341" y="2560659"/>
            <a:ext cx="733268" cy="765888"/>
          </a:xfrm>
          <a:prstGeom prst="rect">
            <a:avLst/>
          </a:prstGeom>
          <a:noFill/>
          <a:extLst>
            <a:ext uri="{909E8E84-426E-40DD-AFC4-6F175D3DCCD1}">
              <a14:hiddenFill xmlns:a14="http://schemas.microsoft.com/office/drawing/2010/main">
                <a:solidFill>
                  <a:srgbClr val="FFFFFF"/>
                </a:solidFill>
              </a14:hiddenFill>
            </a:ext>
          </a:extLst>
        </p:spPr>
      </p:pic>
      <p:pic>
        <p:nvPicPr>
          <p:cNvPr id="2120" name="Picture 72">
            <a:extLst>
              <a:ext uri="{FF2B5EF4-FFF2-40B4-BE49-F238E27FC236}">
                <a16:creationId xmlns:a16="http://schemas.microsoft.com/office/drawing/2014/main" id="{EADDEBA0-CC77-F637-D498-1D821D62BE8F}"/>
              </a:ext>
            </a:extLst>
          </p:cNvPr>
          <p:cNvPicPr>
            <a:picLocks noChangeAspect="1" noChangeArrowheads="1"/>
          </p:cNvPicPr>
          <p:nvPr/>
        </p:nvPicPr>
        <p:blipFill>
          <a:blip r:embed="rId49" cstate="print">
            <a:extLst>
              <a:ext uri="{28A0092B-C50C-407E-A947-70E740481C1C}">
                <a14:useLocalDpi xmlns:a14="http://schemas.microsoft.com/office/drawing/2010/main"/>
              </a:ext>
            </a:extLst>
          </a:blip>
          <a:srcRect/>
          <a:stretch>
            <a:fillRect/>
          </a:stretch>
        </p:blipFill>
        <p:spPr bwMode="auto">
          <a:xfrm>
            <a:off x="1677724" y="4023918"/>
            <a:ext cx="922820" cy="922820"/>
          </a:xfrm>
          <a:prstGeom prst="rect">
            <a:avLst/>
          </a:prstGeom>
          <a:noFill/>
          <a:extLst>
            <a:ext uri="{909E8E84-426E-40DD-AFC4-6F175D3DCCD1}">
              <a14:hiddenFill xmlns:a14="http://schemas.microsoft.com/office/drawing/2010/main">
                <a:solidFill>
                  <a:srgbClr val="FFFFFF"/>
                </a:solidFill>
              </a14:hiddenFill>
            </a:ext>
          </a:extLst>
        </p:spPr>
      </p:pic>
      <p:pic>
        <p:nvPicPr>
          <p:cNvPr id="2122" name="Picture 74">
            <a:extLst>
              <a:ext uri="{FF2B5EF4-FFF2-40B4-BE49-F238E27FC236}">
                <a16:creationId xmlns:a16="http://schemas.microsoft.com/office/drawing/2014/main" id="{41D422FF-F0C4-BE5F-6D9C-57FDC7272E72}"/>
              </a:ext>
            </a:extLst>
          </p:cNvPr>
          <p:cNvPicPr>
            <a:picLocks noChangeAspect="1" noChangeArrowheads="1"/>
          </p:cNvPicPr>
          <p:nvPr/>
        </p:nvPicPr>
        <p:blipFill>
          <a:blip r:embed="rId50" cstate="print">
            <a:extLst>
              <a:ext uri="{28A0092B-C50C-407E-A947-70E740481C1C}">
                <a14:useLocalDpi xmlns:a14="http://schemas.microsoft.com/office/drawing/2010/main"/>
              </a:ext>
            </a:extLst>
          </a:blip>
          <a:srcRect/>
          <a:stretch>
            <a:fillRect/>
          </a:stretch>
        </p:blipFill>
        <p:spPr bwMode="auto">
          <a:xfrm>
            <a:off x="11102023" y="-68103"/>
            <a:ext cx="948567" cy="948567"/>
          </a:xfrm>
          <a:prstGeom prst="rect">
            <a:avLst/>
          </a:prstGeom>
          <a:noFill/>
          <a:extLst>
            <a:ext uri="{909E8E84-426E-40DD-AFC4-6F175D3DCCD1}">
              <a14:hiddenFill xmlns:a14="http://schemas.microsoft.com/office/drawing/2010/main">
                <a:solidFill>
                  <a:srgbClr val="FFFFFF"/>
                </a:solidFill>
              </a14:hiddenFill>
            </a:ext>
          </a:extLst>
        </p:spPr>
      </p:pic>
      <p:pic>
        <p:nvPicPr>
          <p:cNvPr id="2124" name="Picture 76">
            <a:extLst>
              <a:ext uri="{FF2B5EF4-FFF2-40B4-BE49-F238E27FC236}">
                <a16:creationId xmlns:a16="http://schemas.microsoft.com/office/drawing/2014/main" id="{E9CF940F-2B23-C391-D206-CBF9908066FE}"/>
              </a:ext>
            </a:extLst>
          </p:cNvPr>
          <p:cNvPicPr>
            <a:picLocks noChangeAspect="1" noChangeArrowheads="1"/>
          </p:cNvPicPr>
          <p:nvPr/>
        </p:nvPicPr>
        <p:blipFill>
          <a:blip r:embed="rId51" cstate="print">
            <a:extLst>
              <a:ext uri="{28A0092B-C50C-407E-A947-70E740481C1C}">
                <a14:useLocalDpi xmlns:a14="http://schemas.microsoft.com/office/drawing/2010/main"/>
              </a:ext>
            </a:extLst>
          </a:blip>
          <a:srcRect/>
          <a:stretch>
            <a:fillRect/>
          </a:stretch>
        </p:blipFill>
        <p:spPr bwMode="auto">
          <a:xfrm>
            <a:off x="5648383" y="4459502"/>
            <a:ext cx="660161" cy="660161"/>
          </a:xfrm>
          <a:prstGeom prst="rect">
            <a:avLst/>
          </a:prstGeom>
          <a:noFill/>
          <a:extLst>
            <a:ext uri="{909E8E84-426E-40DD-AFC4-6F175D3DCCD1}">
              <a14:hiddenFill xmlns:a14="http://schemas.microsoft.com/office/drawing/2010/main">
                <a:solidFill>
                  <a:srgbClr val="FFFFFF"/>
                </a:solidFill>
              </a14:hiddenFill>
            </a:ext>
          </a:extLst>
        </p:spPr>
      </p:pic>
      <p:pic>
        <p:nvPicPr>
          <p:cNvPr id="2126" name="Picture 78">
            <a:extLst>
              <a:ext uri="{FF2B5EF4-FFF2-40B4-BE49-F238E27FC236}">
                <a16:creationId xmlns:a16="http://schemas.microsoft.com/office/drawing/2014/main" id="{C9AFEB58-5E70-F581-5648-AB3C7F5F29BD}"/>
              </a:ext>
            </a:extLst>
          </p:cNvPr>
          <p:cNvPicPr>
            <a:picLocks noChangeAspect="1" noChangeArrowheads="1"/>
          </p:cNvPicPr>
          <p:nvPr/>
        </p:nvPicPr>
        <p:blipFill>
          <a:blip r:embed="rId52">
            <a:extLst>
              <a:ext uri="{28A0092B-C50C-407E-A947-70E740481C1C}">
                <a14:useLocalDpi xmlns:a14="http://schemas.microsoft.com/office/drawing/2010/main"/>
              </a:ext>
            </a:extLst>
          </a:blip>
          <a:srcRect/>
          <a:stretch>
            <a:fillRect/>
          </a:stretch>
        </p:blipFill>
        <p:spPr bwMode="auto">
          <a:xfrm>
            <a:off x="8474281" y="3719735"/>
            <a:ext cx="758354" cy="758354"/>
          </a:xfrm>
          <a:prstGeom prst="rect">
            <a:avLst/>
          </a:prstGeom>
          <a:noFill/>
          <a:extLst>
            <a:ext uri="{909E8E84-426E-40DD-AFC4-6F175D3DCCD1}">
              <a14:hiddenFill xmlns:a14="http://schemas.microsoft.com/office/drawing/2010/main">
                <a:solidFill>
                  <a:srgbClr val="FFFFFF"/>
                </a:solidFill>
              </a14:hiddenFill>
            </a:ext>
          </a:extLst>
        </p:spPr>
      </p:pic>
      <p:pic>
        <p:nvPicPr>
          <p:cNvPr id="2128" name="Picture 80">
            <a:extLst>
              <a:ext uri="{FF2B5EF4-FFF2-40B4-BE49-F238E27FC236}">
                <a16:creationId xmlns:a16="http://schemas.microsoft.com/office/drawing/2014/main" id="{336F7F6C-36BE-3BE2-6674-323C32C44541}"/>
              </a:ext>
            </a:extLst>
          </p:cNvPr>
          <p:cNvPicPr>
            <a:picLocks noChangeAspect="1" noChangeArrowheads="1"/>
          </p:cNvPicPr>
          <p:nvPr/>
        </p:nvPicPr>
        <p:blipFill>
          <a:blip r:embed="rId53" cstate="print">
            <a:extLst>
              <a:ext uri="{28A0092B-C50C-407E-A947-70E740481C1C}">
                <a14:useLocalDpi xmlns:a14="http://schemas.microsoft.com/office/drawing/2010/main"/>
              </a:ext>
            </a:extLst>
          </a:blip>
          <a:srcRect/>
          <a:stretch>
            <a:fillRect/>
          </a:stretch>
        </p:blipFill>
        <p:spPr bwMode="auto">
          <a:xfrm>
            <a:off x="8993265" y="154287"/>
            <a:ext cx="726177" cy="726177"/>
          </a:xfrm>
          <a:prstGeom prst="rect">
            <a:avLst/>
          </a:prstGeom>
          <a:noFill/>
          <a:extLst>
            <a:ext uri="{909E8E84-426E-40DD-AFC4-6F175D3DCCD1}">
              <a14:hiddenFill xmlns:a14="http://schemas.microsoft.com/office/drawing/2010/main">
                <a:solidFill>
                  <a:srgbClr val="FFFFFF"/>
                </a:solidFill>
              </a14:hiddenFill>
            </a:ext>
          </a:extLst>
        </p:spPr>
      </p:pic>
      <p:pic>
        <p:nvPicPr>
          <p:cNvPr id="2130" name="Picture 82">
            <a:extLst>
              <a:ext uri="{FF2B5EF4-FFF2-40B4-BE49-F238E27FC236}">
                <a16:creationId xmlns:a16="http://schemas.microsoft.com/office/drawing/2014/main" id="{505EA7A6-579E-3F03-9F39-5FD3F3014E9F}"/>
              </a:ext>
            </a:extLst>
          </p:cNvPr>
          <p:cNvPicPr>
            <a:picLocks noChangeAspect="1" noChangeArrowheads="1"/>
          </p:cNvPicPr>
          <p:nvPr/>
        </p:nvPicPr>
        <p:blipFill>
          <a:blip r:embed="rId54">
            <a:extLst>
              <a:ext uri="{28A0092B-C50C-407E-A947-70E740481C1C}">
                <a14:useLocalDpi xmlns:a14="http://schemas.microsoft.com/office/drawing/2010/main"/>
              </a:ext>
            </a:extLst>
          </a:blip>
          <a:srcRect/>
          <a:stretch>
            <a:fillRect/>
          </a:stretch>
        </p:blipFill>
        <p:spPr bwMode="auto">
          <a:xfrm>
            <a:off x="11014725" y="3157058"/>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8">
            <a:extLst>
              <a:ext uri="{FF2B5EF4-FFF2-40B4-BE49-F238E27FC236}">
                <a16:creationId xmlns:a16="http://schemas.microsoft.com/office/drawing/2014/main" id="{912D65C9-12CD-7EEF-B91A-874E4995CA2E}"/>
              </a:ext>
            </a:extLst>
          </p:cNvPr>
          <p:cNvPicPr>
            <a:picLocks noChangeAspect="1" noChangeArrowheads="1"/>
          </p:cNvPicPr>
          <p:nvPr/>
        </p:nvPicPr>
        <p:blipFill>
          <a:blip r:embed="rId55">
            <a:extLst>
              <a:ext uri="{28A0092B-C50C-407E-A947-70E740481C1C}">
                <a14:useLocalDpi xmlns:a14="http://schemas.microsoft.com/office/drawing/2010/main"/>
              </a:ext>
            </a:extLst>
          </a:blip>
          <a:srcRect/>
          <a:stretch>
            <a:fillRect/>
          </a:stretch>
        </p:blipFill>
        <p:spPr bwMode="auto">
          <a:xfrm>
            <a:off x="7758680" y="5514502"/>
            <a:ext cx="1007604" cy="1007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578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DD12-7B31-4FA1-8B12-8571EEDBB39A}"/>
              </a:ext>
            </a:extLst>
          </p:cNvPr>
          <p:cNvSpPr>
            <a:spLocks noGrp="1"/>
          </p:cNvSpPr>
          <p:nvPr>
            <p:ph type="title"/>
          </p:nvPr>
        </p:nvSpPr>
        <p:spPr/>
        <p:txBody>
          <a:bodyPr/>
          <a:lstStyle/>
          <a:p>
            <a:r>
              <a:rPr lang="en-US" dirty="0"/>
              <a:t>What about web developers?</a:t>
            </a:r>
          </a:p>
        </p:txBody>
      </p:sp>
    </p:spTree>
    <p:extLst>
      <p:ext uri="{BB962C8B-B14F-4D97-AF65-F5344CB8AC3E}">
        <p14:creationId xmlns:p14="http://schemas.microsoft.com/office/powerpoint/2010/main" val="266022349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81792A90-0749-A817-DECE-D6E8A5826CA2}"/>
              </a:ext>
            </a:extLst>
          </p:cNvPr>
          <p:cNvGrpSpPr/>
          <p:nvPr/>
        </p:nvGrpSpPr>
        <p:grpSpPr>
          <a:xfrm>
            <a:off x="2257120" y="1626988"/>
            <a:ext cx="3238391" cy="2258533"/>
            <a:chOff x="2257120" y="3425777"/>
            <a:chExt cx="3238391" cy="2258533"/>
          </a:xfrm>
        </p:grpSpPr>
        <p:sp>
          <p:nvSpPr>
            <p:cNvPr id="55" name="TextBox 54">
              <a:extLst>
                <a:ext uri="{FF2B5EF4-FFF2-40B4-BE49-F238E27FC236}">
                  <a16:creationId xmlns:a16="http://schemas.microsoft.com/office/drawing/2014/main" id="{232A7BC7-AB9B-AB5A-6A8A-9827AC631073}"/>
                </a:ext>
              </a:extLst>
            </p:cNvPr>
            <p:cNvSpPr txBox="1"/>
            <p:nvPr/>
          </p:nvSpPr>
          <p:spPr>
            <a:xfrm>
              <a:off x="2257120" y="3425777"/>
              <a:ext cx="3238391" cy="2258533"/>
            </a:xfrm>
            <a:prstGeom prst="roundRect">
              <a:avLst>
                <a:gd name="adj" fmla="val 12761"/>
              </a:avLst>
            </a:prstGeom>
            <a:solidFill>
              <a:srgbClr val="F4F3F5"/>
            </a:solidFill>
            <a:effectLst>
              <a:outerShdw blurRad="63500" dist="127000" dir="2700000" algn="tl" rotWithShape="0">
                <a:srgbClr val="B1B3B3">
                  <a:alpha val="50000"/>
                </a:srgbClr>
              </a:outerShdw>
            </a:effectLst>
          </p:spPr>
          <p:txBody>
            <a:bodyPr wrap="square" lIns="0" tIns="91440" rIns="0" bIns="0" numCol="2" anchor="t"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6" name="TextBox 55">
              <a:extLst>
                <a:ext uri="{FF2B5EF4-FFF2-40B4-BE49-F238E27FC236}">
                  <a16:creationId xmlns:a16="http://schemas.microsoft.com/office/drawing/2014/main" id="{183E3076-FA87-9D93-5EF5-E6FF8FCC6806}"/>
                </a:ext>
              </a:extLst>
            </p:cNvPr>
            <p:cNvSpPr txBox="1"/>
            <p:nvPr/>
          </p:nvSpPr>
          <p:spPr>
            <a:xfrm>
              <a:off x="2319131" y="4829925"/>
              <a:ext cx="311436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Server</a:t>
              </a:r>
            </a:p>
          </p:txBody>
        </p:sp>
        <p:sp>
          <p:nvSpPr>
            <p:cNvPr id="62" name="Graphic 18">
              <a:extLst>
                <a:ext uri="{FF2B5EF4-FFF2-40B4-BE49-F238E27FC236}">
                  <a16:creationId xmlns:a16="http://schemas.microsoft.com/office/drawing/2014/main" id="{547657CE-55B6-AFEE-64F4-228624A9B090}"/>
                </a:ext>
              </a:extLst>
            </p:cNvPr>
            <p:cNvSpPr>
              <a:spLocks noChangeAspect="1"/>
            </p:cNvSpPr>
            <p:nvPr/>
          </p:nvSpPr>
          <p:spPr>
            <a:xfrm>
              <a:off x="3684291" y="4036242"/>
              <a:ext cx="384048" cy="640080"/>
            </a:xfrm>
            <a:custGeom>
              <a:avLst/>
              <a:gdLst>
                <a:gd name="connsiteX0" fmla="*/ 82421 w 329684"/>
                <a:gd name="connsiteY0" fmla="*/ 0 h 549473"/>
                <a:gd name="connsiteX1" fmla="*/ 0 w 329684"/>
                <a:gd name="connsiteY1" fmla="*/ 82421 h 549473"/>
                <a:gd name="connsiteX2" fmla="*/ 0 w 329684"/>
                <a:gd name="connsiteY2" fmla="*/ 467052 h 549473"/>
                <a:gd name="connsiteX3" fmla="*/ 82421 w 329684"/>
                <a:gd name="connsiteY3" fmla="*/ 549473 h 549473"/>
                <a:gd name="connsiteX4" fmla="*/ 247263 w 329684"/>
                <a:gd name="connsiteY4" fmla="*/ 549473 h 549473"/>
                <a:gd name="connsiteX5" fmla="*/ 329684 w 329684"/>
                <a:gd name="connsiteY5" fmla="*/ 467052 h 549473"/>
                <a:gd name="connsiteX6" fmla="*/ 329684 w 329684"/>
                <a:gd name="connsiteY6" fmla="*/ 82421 h 549473"/>
                <a:gd name="connsiteX7" fmla="*/ 247263 w 329684"/>
                <a:gd name="connsiteY7" fmla="*/ 0 h 549473"/>
                <a:gd name="connsiteX8" fmla="*/ 82421 w 329684"/>
                <a:gd name="connsiteY8" fmla="*/ 0 h 549473"/>
                <a:gd name="connsiteX9" fmla="*/ 68684 w 329684"/>
                <a:gd name="connsiteY9" fmla="*/ 130500 h 549473"/>
                <a:gd name="connsiteX10" fmla="*/ 89289 w 329684"/>
                <a:gd name="connsiteY10" fmla="*/ 109895 h 549473"/>
                <a:gd name="connsiteX11" fmla="*/ 240395 w 329684"/>
                <a:gd name="connsiteY11" fmla="*/ 109895 h 549473"/>
                <a:gd name="connsiteX12" fmla="*/ 261000 w 329684"/>
                <a:gd name="connsiteY12" fmla="*/ 130500 h 549473"/>
                <a:gd name="connsiteX13" fmla="*/ 240395 w 329684"/>
                <a:gd name="connsiteY13" fmla="*/ 151105 h 549473"/>
                <a:gd name="connsiteX14" fmla="*/ 89289 w 329684"/>
                <a:gd name="connsiteY14" fmla="*/ 151105 h 549473"/>
                <a:gd name="connsiteX15" fmla="*/ 68684 w 329684"/>
                <a:gd name="connsiteY15" fmla="*/ 130500 h 549473"/>
                <a:gd name="connsiteX16" fmla="*/ 68684 w 329684"/>
                <a:gd name="connsiteY16" fmla="*/ 432710 h 549473"/>
                <a:gd name="connsiteX17" fmla="*/ 89289 w 329684"/>
                <a:gd name="connsiteY17" fmla="*/ 412105 h 549473"/>
                <a:gd name="connsiteX18" fmla="*/ 240395 w 329684"/>
                <a:gd name="connsiteY18" fmla="*/ 412105 h 549473"/>
                <a:gd name="connsiteX19" fmla="*/ 261000 w 329684"/>
                <a:gd name="connsiteY19" fmla="*/ 432710 h 549473"/>
                <a:gd name="connsiteX20" fmla="*/ 240395 w 329684"/>
                <a:gd name="connsiteY20" fmla="*/ 453316 h 549473"/>
                <a:gd name="connsiteX21" fmla="*/ 89289 w 329684"/>
                <a:gd name="connsiteY21" fmla="*/ 453316 h 549473"/>
                <a:gd name="connsiteX22" fmla="*/ 68684 w 329684"/>
                <a:gd name="connsiteY22" fmla="*/ 432710 h 549473"/>
                <a:gd name="connsiteX23" fmla="*/ 68684 w 329684"/>
                <a:gd name="connsiteY23" fmla="*/ 350289 h 549473"/>
                <a:gd name="connsiteX24" fmla="*/ 89289 w 329684"/>
                <a:gd name="connsiteY24" fmla="*/ 329684 h 549473"/>
                <a:gd name="connsiteX25" fmla="*/ 240395 w 329684"/>
                <a:gd name="connsiteY25" fmla="*/ 329684 h 549473"/>
                <a:gd name="connsiteX26" fmla="*/ 261000 w 329684"/>
                <a:gd name="connsiteY26" fmla="*/ 350289 h 549473"/>
                <a:gd name="connsiteX27" fmla="*/ 240395 w 329684"/>
                <a:gd name="connsiteY27" fmla="*/ 370895 h 549473"/>
                <a:gd name="connsiteX28" fmla="*/ 89289 w 329684"/>
                <a:gd name="connsiteY28" fmla="*/ 370895 h 549473"/>
                <a:gd name="connsiteX29" fmla="*/ 68684 w 329684"/>
                <a:gd name="connsiteY29" fmla="*/ 350289 h 54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9684" h="549473">
                  <a:moveTo>
                    <a:pt x="82421" y="0"/>
                  </a:moveTo>
                  <a:cubicBezTo>
                    <a:pt x="36901" y="0"/>
                    <a:pt x="0" y="36901"/>
                    <a:pt x="0" y="82421"/>
                  </a:cubicBezTo>
                  <a:lnTo>
                    <a:pt x="0" y="467052"/>
                  </a:lnTo>
                  <a:cubicBezTo>
                    <a:pt x="0" y="512573"/>
                    <a:pt x="36901" y="549473"/>
                    <a:pt x="82421" y="549473"/>
                  </a:cubicBezTo>
                  <a:lnTo>
                    <a:pt x="247263" y="549473"/>
                  </a:lnTo>
                  <a:cubicBezTo>
                    <a:pt x="292784" y="549473"/>
                    <a:pt x="329684" y="512573"/>
                    <a:pt x="329684" y="467052"/>
                  </a:cubicBezTo>
                  <a:lnTo>
                    <a:pt x="329684" y="82421"/>
                  </a:lnTo>
                  <a:cubicBezTo>
                    <a:pt x="329684" y="36901"/>
                    <a:pt x="292784" y="0"/>
                    <a:pt x="247263" y="0"/>
                  </a:cubicBezTo>
                  <a:lnTo>
                    <a:pt x="82421" y="0"/>
                  </a:lnTo>
                  <a:close/>
                  <a:moveTo>
                    <a:pt x="68684" y="130500"/>
                  </a:moveTo>
                  <a:cubicBezTo>
                    <a:pt x="68684" y="119120"/>
                    <a:pt x="77910" y="109895"/>
                    <a:pt x="89289" y="109895"/>
                  </a:cubicBezTo>
                  <a:lnTo>
                    <a:pt x="240395" y="109895"/>
                  </a:lnTo>
                  <a:cubicBezTo>
                    <a:pt x="251774" y="109895"/>
                    <a:pt x="261000" y="119120"/>
                    <a:pt x="261000" y="130500"/>
                  </a:cubicBezTo>
                  <a:cubicBezTo>
                    <a:pt x="261000" y="141880"/>
                    <a:pt x="251774" y="151105"/>
                    <a:pt x="240395" y="151105"/>
                  </a:cubicBezTo>
                  <a:lnTo>
                    <a:pt x="89289" y="151105"/>
                  </a:lnTo>
                  <a:cubicBezTo>
                    <a:pt x="77910" y="151105"/>
                    <a:pt x="68684" y="141880"/>
                    <a:pt x="68684" y="130500"/>
                  </a:cubicBezTo>
                  <a:close/>
                  <a:moveTo>
                    <a:pt x="68684" y="432710"/>
                  </a:moveTo>
                  <a:cubicBezTo>
                    <a:pt x="68684" y="421331"/>
                    <a:pt x="77910" y="412105"/>
                    <a:pt x="89289" y="412105"/>
                  </a:cubicBezTo>
                  <a:lnTo>
                    <a:pt x="240395" y="412105"/>
                  </a:lnTo>
                  <a:cubicBezTo>
                    <a:pt x="251774" y="412105"/>
                    <a:pt x="261000" y="421331"/>
                    <a:pt x="261000" y="432710"/>
                  </a:cubicBezTo>
                  <a:cubicBezTo>
                    <a:pt x="261000" y="444090"/>
                    <a:pt x="251774" y="453316"/>
                    <a:pt x="240395" y="453316"/>
                  </a:cubicBezTo>
                  <a:lnTo>
                    <a:pt x="89289" y="453316"/>
                  </a:lnTo>
                  <a:cubicBezTo>
                    <a:pt x="77910" y="453316"/>
                    <a:pt x="68684" y="444090"/>
                    <a:pt x="68684" y="432710"/>
                  </a:cubicBezTo>
                  <a:close/>
                  <a:moveTo>
                    <a:pt x="68684" y="350289"/>
                  </a:moveTo>
                  <a:cubicBezTo>
                    <a:pt x="68684" y="338910"/>
                    <a:pt x="77910" y="329684"/>
                    <a:pt x="89289" y="329684"/>
                  </a:cubicBezTo>
                  <a:lnTo>
                    <a:pt x="240395" y="329684"/>
                  </a:lnTo>
                  <a:cubicBezTo>
                    <a:pt x="251774" y="329684"/>
                    <a:pt x="261000" y="338910"/>
                    <a:pt x="261000" y="350289"/>
                  </a:cubicBezTo>
                  <a:cubicBezTo>
                    <a:pt x="261000" y="361669"/>
                    <a:pt x="251774" y="370895"/>
                    <a:pt x="240395" y="370895"/>
                  </a:cubicBezTo>
                  <a:lnTo>
                    <a:pt x="89289" y="370895"/>
                  </a:lnTo>
                  <a:cubicBezTo>
                    <a:pt x="77910" y="370895"/>
                    <a:pt x="68684" y="361669"/>
                    <a:pt x="68684" y="350289"/>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nvGrpSpPr>
          <p:cNvPr id="64" name="Group 63">
            <a:extLst>
              <a:ext uri="{FF2B5EF4-FFF2-40B4-BE49-F238E27FC236}">
                <a16:creationId xmlns:a16="http://schemas.microsoft.com/office/drawing/2014/main" id="{5244C609-1464-40BE-EADF-A36ACF214385}"/>
              </a:ext>
            </a:extLst>
          </p:cNvPr>
          <p:cNvGrpSpPr/>
          <p:nvPr/>
        </p:nvGrpSpPr>
        <p:grpSpPr>
          <a:xfrm>
            <a:off x="6696489" y="1626988"/>
            <a:ext cx="3238391" cy="2258533"/>
            <a:chOff x="6696489" y="3425777"/>
            <a:chExt cx="3238391" cy="2258533"/>
          </a:xfrm>
        </p:grpSpPr>
        <p:sp>
          <p:nvSpPr>
            <p:cNvPr id="57" name="TextBox 56">
              <a:extLst>
                <a:ext uri="{FF2B5EF4-FFF2-40B4-BE49-F238E27FC236}">
                  <a16:creationId xmlns:a16="http://schemas.microsoft.com/office/drawing/2014/main" id="{996286B4-2ADA-41DA-F7DB-A9D68DC454F5}"/>
                </a:ext>
              </a:extLst>
            </p:cNvPr>
            <p:cNvSpPr txBox="1"/>
            <p:nvPr/>
          </p:nvSpPr>
          <p:spPr>
            <a:xfrm>
              <a:off x="6696489" y="3425777"/>
              <a:ext cx="3238391" cy="2258533"/>
            </a:xfrm>
            <a:prstGeom prst="roundRect">
              <a:avLst>
                <a:gd name="adj" fmla="val 12761"/>
              </a:avLst>
            </a:prstGeom>
            <a:solidFill>
              <a:srgbClr val="F4F3F5"/>
            </a:solidFill>
            <a:effectLst>
              <a:outerShdw blurRad="63500" dist="127000" dir="2700000" algn="tl" rotWithShape="0">
                <a:srgbClr val="B1B3B3">
                  <a:alpha val="50000"/>
                </a:srgbClr>
              </a:outerShdw>
            </a:effectLst>
          </p:spPr>
          <p:txBody>
            <a:bodyPr wrap="square" lIns="0" tIns="91440" rIns="0" bIns="0" numCol="2" anchor="t"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1" name="TextBox 60">
              <a:extLst>
                <a:ext uri="{FF2B5EF4-FFF2-40B4-BE49-F238E27FC236}">
                  <a16:creationId xmlns:a16="http://schemas.microsoft.com/office/drawing/2014/main" id="{DC92CE51-A6DF-2D1F-3AC5-6C7384429109}"/>
                </a:ext>
              </a:extLst>
            </p:cNvPr>
            <p:cNvSpPr txBox="1"/>
            <p:nvPr/>
          </p:nvSpPr>
          <p:spPr>
            <a:xfrm>
              <a:off x="6758500" y="4829925"/>
              <a:ext cx="311436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Client</a:t>
              </a:r>
            </a:p>
          </p:txBody>
        </p:sp>
        <p:sp>
          <p:nvSpPr>
            <p:cNvPr id="63" name="Graphic 160">
              <a:extLst>
                <a:ext uri="{FF2B5EF4-FFF2-40B4-BE49-F238E27FC236}">
                  <a16:creationId xmlns:a16="http://schemas.microsoft.com/office/drawing/2014/main" id="{E07C86F5-A0A7-ADAE-E103-F847FE29AF90}"/>
                </a:ext>
              </a:extLst>
            </p:cNvPr>
            <p:cNvSpPr/>
            <p:nvPr/>
          </p:nvSpPr>
          <p:spPr>
            <a:xfrm>
              <a:off x="7993025" y="4036242"/>
              <a:ext cx="645318" cy="613102"/>
            </a:xfrm>
            <a:custGeom>
              <a:avLst/>
              <a:gdLst>
                <a:gd name="connsiteX0" fmla="*/ 90488 w 380977"/>
                <a:gd name="connsiteY0" fmla="*/ 361958 h 361957"/>
                <a:gd name="connsiteX1" fmla="*/ 76200 w 380977"/>
                <a:gd name="connsiteY1" fmla="*/ 347670 h 361957"/>
                <a:gd name="connsiteX2" fmla="*/ 88549 w 380977"/>
                <a:gd name="connsiteY2" fmla="*/ 333514 h 361957"/>
                <a:gd name="connsiteX3" fmla="*/ 90488 w 380977"/>
                <a:gd name="connsiteY3" fmla="*/ 333383 h 361957"/>
                <a:gd name="connsiteX4" fmla="*/ 123806 w 380977"/>
                <a:gd name="connsiteY4" fmla="*/ 333375 h 361957"/>
                <a:gd name="connsiteX5" fmla="*/ 123806 w 380977"/>
                <a:gd name="connsiteY5" fmla="*/ 285788 h 361957"/>
                <a:gd name="connsiteX6" fmla="*/ 42863 w 380977"/>
                <a:gd name="connsiteY6" fmla="*/ 285794 h 361957"/>
                <a:gd name="connsiteX7" fmla="*/ 99 w 380977"/>
                <a:gd name="connsiteY7" fmla="*/ 245865 h 361957"/>
                <a:gd name="connsiteX8" fmla="*/ 0 w 380977"/>
                <a:gd name="connsiteY8" fmla="*/ 242931 h 361957"/>
                <a:gd name="connsiteX9" fmla="*/ 0 w 380977"/>
                <a:gd name="connsiteY9" fmla="*/ 42863 h 361957"/>
                <a:gd name="connsiteX10" fmla="*/ 39928 w 380977"/>
                <a:gd name="connsiteY10" fmla="*/ 99 h 361957"/>
                <a:gd name="connsiteX11" fmla="*/ 42863 w 380977"/>
                <a:gd name="connsiteY11" fmla="*/ 0 h 361957"/>
                <a:gd name="connsiteX12" fmla="*/ 338115 w 380977"/>
                <a:gd name="connsiteY12" fmla="*/ 0 h 361957"/>
                <a:gd name="connsiteX13" fmla="*/ 380878 w 380977"/>
                <a:gd name="connsiteY13" fmla="*/ 39928 h 361957"/>
                <a:gd name="connsiteX14" fmla="*/ 380977 w 380977"/>
                <a:gd name="connsiteY14" fmla="*/ 42863 h 361957"/>
                <a:gd name="connsiteX15" fmla="*/ 380977 w 380977"/>
                <a:gd name="connsiteY15" fmla="*/ 242931 h 361957"/>
                <a:gd name="connsiteX16" fmla="*/ 341050 w 380977"/>
                <a:gd name="connsiteY16" fmla="*/ 285695 h 361957"/>
                <a:gd name="connsiteX17" fmla="*/ 338115 w 380977"/>
                <a:gd name="connsiteY17" fmla="*/ 285794 h 361957"/>
                <a:gd name="connsiteX18" fmla="*/ 257156 w 380977"/>
                <a:gd name="connsiteY18" fmla="*/ 285788 h 361957"/>
                <a:gd name="connsiteX19" fmla="*/ 257156 w 380977"/>
                <a:gd name="connsiteY19" fmla="*/ 333375 h 361957"/>
                <a:gd name="connsiteX20" fmla="*/ 290513 w 380977"/>
                <a:gd name="connsiteY20" fmla="*/ 333383 h 361957"/>
                <a:gd name="connsiteX21" fmla="*/ 304800 w 380977"/>
                <a:gd name="connsiteY21" fmla="*/ 347670 h 361957"/>
                <a:gd name="connsiteX22" fmla="*/ 292452 w 380977"/>
                <a:gd name="connsiteY22" fmla="*/ 361828 h 361957"/>
                <a:gd name="connsiteX23" fmla="*/ 290513 w 380977"/>
                <a:gd name="connsiteY23" fmla="*/ 361958 h 361957"/>
                <a:gd name="connsiteX24" fmla="*/ 90488 w 380977"/>
                <a:gd name="connsiteY24" fmla="*/ 361958 h 361957"/>
                <a:gd name="connsiteX25" fmla="*/ 228562 w 380977"/>
                <a:gd name="connsiteY25" fmla="*/ 285788 h 361957"/>
                <a:gd name="connsiteX26" fmla="*/ 152362 w 380977"/>
                <a:gd name="connsiteY26" fmla="*/ 285788 h 361957"/>
                <a:gd name="connsiteX27" fmla="*/ 152381 w 380977"/>
                <a:gd name="connsiteY27" fmla="*/ 333383 h 361957"/>
                <a:gd name="connsiteX28" fmla="*/ 228581 w 380977"/>
                <a:gd name="connsiteY28" fmla="*/ 333383 h 361957"/>
                <a:gd name="connsiteX29" fmla="*/ 228562 w 380977"/>
                <a:gd name="connsiteY29" fmla="*/ 285788 h 3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977" h="361957">
                  <a:moveTo>
                    <a:pt x="90488" y="361958"/>
                  </a:moveTo>
                  <a:cubicBezTo>
                    <a:pt x="82597" y="361958"/>
                    <a:pt x="76200" y="355563"/>
                    <a:pt x="76200" y="347670"/>
                  </a:cubicBezTo>
                  <a:cubicBezTo>
                    <a:pt x="76200" y="340437"/>
                    <a:pt x="81575" y="334461"/>
                    <a:pt x="88549" y="333514"/>
                  </a:cubicBezTo>
                  <a:lnTo>
                    <a:pt x="90488" y="333383"/>
                  </a:lnTo>
                  <a:lnTo>
                    <a:pt x="123806" y="333375"/>
                  </a:lnTo>
                  <a:lnTo>
                    <a:pt x="123806" y="285788"/>
                  </a:lnTo>
                  <a:lnTo>
                    <a:pt x="42863" y="285794"/>
                  </a:lnTo>
                  <a:cubicBezTo>
                    <a:pt x="20177" y="285794"/>
                    <a:pt x="1607" y="268169"/>
                    <a:pt x="99" y="245865"/>
                  </a:cubicBezTo>
                  <a:lnTo>
                    <a:pt x="0" y="242931"/>
                  </a:lnTo>
                  <a:lnTo>
                    <a:pt x="0" y="42863"/>
                  </a:lnTo>
                  <a:cubicBezTo>
                    <a:pt x="0" y="20177"/>
                    <a:pt x="17624" y="1607"/>
                    <a:pt x="39928" y="99"/>
                  </a:cubicBezTo>
                  <a:lnTo>
                    <a:pt x="42863" y="0"/>
                  </a:lnTo>
                  <a:lnTo>
                    <a:pt x="338115" y="0"/>
                  </a:lnTo>
                  <a:cubicBezTo>
                    <a:pt x="360801" y="0"/>
                    <a:pt x="379371" y="17624"/>
                    <a:pt x="380878" y="39928"/>
                  </a:cubicBezTo>
                  <a:lnTo>
                    <a:pt x="380977" y="42863"/>
                  </a:lnTo>
                  <a:lnTo>
                    <a:pt x="380977" y="242931"/>
                  </a:lnTo>
                  <a:cubicBezTo>
                    <a:pt x="380977" y="265616"/>
                    <a:pt x="363354" y="284186"/>
                    <a:pt x="341050" y="285695"/>
                  </a:cubicBezTo>
                  <a:lnTo>
                    <a:pt x="338115" y="285794"/>
                  </a:lnTo>
                  <a:lnTo>
                    <a:pt x="257156" y="285788"/>
                  </a:lnTo>
                  <a:lnTo>
                    <a:pt x="257156" y="333375"/>
                  </a:lnTo>
                  <a:lnTo>
                    <a:pt x="290513" y="333383"/>
                  </a:lnTo>
                  <a:cubicBezTo>
                    <a:pt x="298403" y="333383"/>
                    <a:pt x="304800" y="339780"/>
                    <a:pt x="304800" y="347670"/>
                  </a:cubicBezTo>
                  <a:cubicBezTo>
                    <a:pt x="304800" y="354903"/>
                    <a:pt x="299424" y="360881"/>
                    <a:pt x="292452" y="361828"/>
                  </a:cubicBezTo>
                  <a:lnTo>
                    <a:pt x="290513" y="361958"/>
                  </a:lnTo>
                  <a:lnTo>
                    <a:pt x="90488" y="361958"/>
                  </a:lnTo>
                  <a:close/>
                  <a:moveTo>
                    <a:pt x="228562" y="285788"/>
                  </a:moveTo>
                  <a:lnTo>
                    <a:pt x="152362" y="285788"/>
                  </a:lnTo>
                  <a:lnTo>
                    <a:pt x="152381" y="333383"/>
                  </a:lnTo>
                  <a:lnTo>
                    <a:pt x="228581" y="333383"/>
                  </a:lnTo>
                  <a:lnTo>
                    <a:pt x="228562" y="28578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2" name="Title 1">
            <a:extLst>
              <a:ext uri="{FF2B5EF4-FFF2-40B4-BE49-F238E27FC236}">
                <a16:creationId xmlns:a16="http://schemas.microsoft.com/office/drawing/2014/main" id="{1562D9E9-E0D2-A729-643F-7210476C273E}"/>
              </a:ext>
            </a:extLst>
          </p:cNvPr>
          <p:cNvSpPr>
            <a:spLocks noGrp="1"/>
          </p:cNvSpPr>
          <p:nvPr>
            <p:ph type="title"/>
          </p:nvPr>
        </p:nvSpPr>
        <p:spPr/>
        <p:txBody>
          <a:bodyPr>
            <a:normAutofit/>
          </a:bodyPr>
          <a:lstStyle/>
          <a:p>
            <a:r>
              <a:rPr lang="en-US" sz="4400"/>
              <a:t>Full stack web UI with </a:t>
            </a:r>
            <a:r>
              <a:rPr lang="en-US" sz="4400" err="1"/>
              <a:t>Blazor</a:t>
            </a:r>
            <a:endParaRPr lang="en-US"/>
          </a:p>
        </p:txBody>
      </p:sp>
      <p:grpSp>
        <p:nvGrpSpPr>
          <p:cNvPr id="49" name="Group 48">
            <a:extLst>
              <a:ext uri="{FF2B5EF4-FFF2-40B4-BE49-F238E27FC236}">
                <a16:creationId xmlns:a16="http://schemas.microsoft.com/office/drawing/2014/main" id="{799749D3-5E0F-A917-AB2B-09993C08BDC3}"/>
              </a:ext>
            </a:extLst>
          </p:cNvPr>
          <p:cNvGrpSpPr/>
          <p:nvPr/>
        </p:nvGrpSpPr>
        <p:grpSpPr>
          <a:xfrm>
            <a:off x="4476804" y="1626988"/>
            <a:ext cx="3238391" cy="2258533"/>
            <a:chOff x="4476804" y="1626988"/>
            <a:chExt cx="3238391" cy="2258533"/>
          </a:xfrm>
        </p:grpSpPr>
        <p:grpSp>
          <p:nvGrpSpPr>
            <p:cNvPr id="48" name="Group 47">
              <a:extLst>
                <a:ext uri="{FF2B5EF4-FFF2-40B4-BE49-F238E27FC236}">
                  <a16:creationId xmlns:a16="http://schemas.microsoft.com/office/drawing/2014/main" id="{4BEF29C5-F965-239A-A4A0-93E55E90BAF2}"/>
                </a:ext>
              </a:extLst>
            </p:cNvPr>
            <p:cNvGrpSpPr/>
            <p:nvPr/>
          </p:nvGrpSpPr>
          <p:grpSpPr>
            <a:xfrm>
              <a:off x="4476804" y="1626988"/>
              <a:ext cx="3238391" cy="2258533"/>
              <a:chOff x="4476804" y="1626988"/>
              <a:chExt cx="3238391" cy="2258533"/>
            </a:xfrm>
          </p:grpSpPr>
          <p:grpSp>
            <p:nvGrpSpPr>
              <p:cNvPr id="36" name="Group 35">
                <a:extLst>
                  <a:ext uri="{FF2B5EF4-FFF2-40B4-BE49-F238E27FC236}">
                    <a16:creationId xmlns:a16="http://schemas.microsoft.com/office/drawing/2014/main" id="{DD63AADD-8B17-4718-1392-4DFC0961F33B}"/>
                  </a:ext>
                </a:extLst>
              </p:cNvPr>
              <p:cNvGrpSpPr/>
              <p:nvPr/>
            </p:nvGrpSpPr>
            <p:grpSpPr>
              <a:xfrm>
                <a:off x="4476804" y="1626988"/>
                <a:ext cx="3238391" cy="2258533"/>
                <a:chOff x="1385187" y="2590901"/>
                <a:chExt cx="3238391" cy="2258533"/>
              </a:xfrm>
            </p:grpSpPr>
            <p:sp>
              <p:nvSpPr>
                <p:cNvPr id="37" name="TextBox 36">
                  <a:extLst>
                    <a:ext uri="{FF2B5EF4-FFF2-40B4-BE49-F238E27FC236}">
                      <a16:creationId xmlns:a16="http://schemas.microsoft.com/office/drawing/2014/main" id="{320545B3-FE7A-60D6-A69C-7301B1FAF443}"/>
                    </a:ext>
                  </a:extLst>
                </p:cNvPr>
                <p:cNvSpPr txBox="1"/>
                <p:nvPr/>
              </p:nvSpPr>
              <p:spPr>
                <a:xfrm>
                  <a:off x="1385187" y="2590901"/>
                  <a:ext cx="3238391" cy="2258533"/>
                </a:xfrm>
                <a:prstGeom prst="roundRect">
                  <a:avLst>
                    <a:gd name="adj" fmla="val 12761"/>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Calibri" panose="020F0502020204030204"/>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0" name="TextBox 39">
                  <a:extLst>
                    <a:ext uri="{FF2B5EF4-FFF2-40B4-BE49-F238E27FC236}">
                      <a16:creationId xmlns:a16="http://schemas.microsoft.com/office/drawing/2014/main" id="{5082FA70-8E51-5438-EA01-76CDBA4A8100}"/>
                    </a:ext>
                  </a:extLst>
                </p:cNvPr>
                <p:cNvSpPr txBox="1"/>
                <p:nvPr/>
              </p:nvSpPr>
              <p:spPr>
                <a:xfrm>
                  <a:off x="1509210" y="3995049"/>
                  <a:ext cx="311436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Server &amp; Client</a:t>
                  </a:r>
                </a:p>
              </p:txBody>
            </p:sp>
          </p:grpSp>
          <p:sp>
            <p:nvSpPr>
              <p:cNvPr id="46" name="Freeform: Shape 45">
                <a:extLst>
                  <a:ext uri="{FF2B5EF4-FFF2-40B4-BE49-F238E27FC236}">
                    <a16:creationId xmlns:a16="http://schemas.microsoft.com/office/drawing/2014/main" id="{B7D9F258-3A75-ABCB-1BC1-860B240BFBE9}"/>
                  </a:ext>
                </a:extLst>
              </p:cNvPr>
              <p:cNvSpPr/>
              <p:nvPr/>
            </p:nvSpPr>
            <p:spPr>
              <a:xfrm>
                <a:off x="5698275" y="2014450"/>
                <a:ext cx="919471" cy="919471"/>
              </a:xfrm>
              <a:custGeom>
                <a:avLst/>
                <a:gdLst>
                  <a:gd name="connsiteX0" fmla="*/ 919471 w 919471"/>
                  <a:gd name="connsiteY0" fmla="*/ 0 h 919471"/>
                  <a:gd name="connsiteX1" fmla="*/ 919471 w 919471"/>
                  <a:gd name="connsiteY1" fmla="*/ 919471 h 919471"/>
                  <a:gd name="connsiteX2" fmla="*/ 0 w 919471"/>
                  <a:gd name="connsiteY2" fmla="*/ 919471 h 919471"/>
                  <a:gd name="connsiteX3" fmla="*/ 0 w 919471"/>
                  <a:gd name="connsiteY3" fmla="*/ 0 h 919471"/>
                </a:gdLst>
                <a:ahLst/>
                <a:cxnLst>
                  <a:cxn ang="0">
                    <a:pos x="connsiteX0" y="connsiteY0"/>
                  </a:cxn>
                  <a:cxn ang="0">
                    <a:pos x="connsiteX1" y="connsiteY1"/>
                  </a:cxn>
                  <a:cxn ang="0">
                    <a:pos x="connsiteX2" y="connsiteY2"/>
                  </a:cxn>
                  <a:cxn ang="0">
                    <a:pos x="connsiteX3" y="connsiteY3"/>
                  </a:cxn>
                </a:cxnLst>
                <a:rect l="l" t="t" r="r" b="b"/>
                <a:pathLst>
                  <a:path w="919471" h="919471">
                    <a:moveTo>
                      <a:pt x="919471" y="0"/>
                    </a:moveTo>
                    <a:lnTo>
                      <a:pt x="919471" y="919471"/>
                    </a:lnTo>
                    <a:lnTo>
                      <a:pt x="0" y="919471"/>
                    </a:lnTo>
                    <a:lnTo>
                      <a:pt x="0" y="0"/>
                    </a:lnTo>
                    <a:close/>
                  </a:path>
                </a:pathLst>
              </a:custGeom>
              <a:solidFill>
                <a:srgbClr val="000000">
                  <a:alpha val="0"/>
                </a:srgbClr>
              </a:solidFill>
              <a:ln w="571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Calibri" panose="020F0502020204030204"/>
                  <a:ea typeface="+mn-ea"/>
                  <a:cs typeface="+mn-cs"/>
                </a:endParaRPr>
              </a:p>
            </p:txBody>
          </p:sp>
        </p:grpSp>
        <p:sp>
          <p:nvSpPr>
            <p:cNvPr id="47" name="Freeform: Shape 46">
              <a:extLst>
                <a:ext uri="{FF2B5EF4-FFF2-40B4-BE49-F238E27FC236}">
                  <a16:creationId xmlns:a16="http://schemas.microsoft.com/office/drawing/2014/main" id="{3C2B05DB-7F63-2B17-D250-16183DC15301}"/>
                </a:ext>
              </a:extLst>
            </p:cNvPr>
            <p:cNvSpPr/>
            <p:nvPr/>
          </p:nvSpPr>
          <p:spPr>
            <a:xfrm>
              <a:off x="5698159" y="2058116"/>
              <a:ext cx="921305" cy="832638"/>
            </a:xfrm>
            <a:custGeom>
              <a:avLst/>
              <a:gdLst>
                <a:gd name="connsiteX0" fmla="*/ 914931 w 921305"/>
                <a:gd name="connsiteY0" fmla="*/ 266655 h 832638"/>
                <a:gd name="connsiteX1" fmla="*/ 391235 w 921305"/>
                <a:gd name="connsiteY1" fmla="*/ 716564 h 832638"/>
                <a:gd name="connsiteX2" fmla="*/ 314689 w 921305"/>
                <a:gd name="connsiteY2" fmla="*/ 711909 h 832638"/>
                <a:gd name="connsiteX3" fmla="*/ 119589 w 921305"/>
                <a:gd name="connsiteY3" fmla="*/ 490776 h 832638"/>
                <a:gd name="connsiteX4" fmla="*/ 349014 w 921305"/>
                <a:gd name="connsiteY4" fmla="*/ 264615 h 832638"/>
                <a:gd name="connsiteX5" fmla="*/ 575129 w 921305"/>
                <a:gd name="connsiteY5" fmla="*/ 487558 h 832638"/>
                <a:gd name="connsiteX6" fmla="*/ 526110 w 921305"/>
                <a:gd name="connsiteY6" fmla="*/ 559392 h 832638"/>
                <a:gd name="connsiteX7" fmla="*/ 473355 w 921305"/>
                <a:gd name="connsiteY7" fmla="*/ 499224 h 832638"/>
                <a:gd name="connsiteX8" fmla="*/ 473355 w 921305"/>
                <a:gd name="connsiteY8" fmla="*/ 403254 h 832638"/>
                <a:gd name="connsiteX9" fmla="*/ 415026 w 921305"/>
                <a:gd name="connsiteY9" fmla="*/ 344408 h 832638"/>
                <a:gd name="connsiteX10" fmla="*/ 334573 w 921305"/>
                <a:gd name="connsiteY10" fmla="*/ 344408 h 832638"/>
                <a:gd name="connsiteX11" fmla="*/ 193553 w 921305"/>
                <a:gd name="connsiteY11" fmla="*/ 483476 h 832638"/>
                <a:gd name="connsiteX12" fmla="*/ 332622 w 921305"/>
                <a:gd name="connsiteY12" fmla="*/ 624496 h 832638"/>
                <a:gd name="connsiteX13" fmla="*/ 438013 w 921305"/>
                <a:gd name="connsiteY13" fmla="*/ 577781 h 832638"/>
                <a:gd name="connsiteX14" fmla="*/ 440829 w 921305"/>
                <a:gd name="connsiteY14" fmla="*/ 573586 h 832638"/>
                <a:gd name="connsiteX15" fmla="*/ 443645 w 921305"/>
                <a:gd name="connsiteY15" fmla="*/ 578241 h 832638"/>
                <a:gd name="connsiteX16" fmla="*/ 528121 w 921305"/>
                <a:gd name="connsiteY16" fmla="*/ 618468 h 832638"/>
                <a:gd name="connsiteX17" fmla="*/ 631562 w 921305"/>
                <a:gd name="connsiteY17" fmla="*/ 501753 h 832638"/>
                <a:gd name="connsiteX18" fmla="*/ 623229 w 921305"/>
                <a:gd name="connsiteY18" fmla="*/ 427563 h 832638"/>
                <a:gd name="connsiteX19" fmla="*/ 285090 w 921305"/>
                <a:gd name="connsiteY19" fmla="*/ 210222 h 832638"/>
                <a:gd name="connsiteX20" fmla="*/ 61260 w 921305"/>
                <a:gd name="connsiteY20" fmla="*/ 489110 h 832638"/>
                <a:gd name="connsiteX21" fmla="*/ 341756 w 921305"/>
                <a:gd name="connsiteY21" fmla="*/ 773341 h 832638"/>
                <a:gd name="connsiteX22" fmla="*/ 386580 w 921305"/>
                <a:gd name="connsiteY22" fmla="*/ 774721 h 832638"/>
                <a:gd name="connsiteX23" fmla="*/ 711901 w 921305"/>
                <a:gd name="connsiteY23" fmla="*/ 677659 h 832638"/>
                <a:gd name="connsiteX24" fmla="*/ 713740 w 921305"/>
                <a:gd name="connsiteY24" fmla="*/ 680015 h 832638"/>
                <a:gd name="connsiteX25" fmla="*/ 341756 w 921305"/>
                <a:gd name="connsiteY25" fmla="*/ 832130 h 832638"/>
                <a:gd name="connsiteX26" fmla="*/ 55 w 921305"/>
                <a:gd name="connsiteY26" fmla="*/ 502613 h 832638"/>
                <a:gd name="connsiteX27" fmla="*/ 115 w 921305"/>
                <a:gd name="connsiteY27" fmla="*/ 487731 h 832638"/>
                <a:gd name="connsiteX28" fmla="*/ 139645 w 921305"/>
                <a:gd name="connsiteY28" fmla="*/ 209533 h 832638"/>
                <a:gd name="connsiteX29" fmla="*/ 340377 w 921305"/>
                <a:gd name="connsiteY29" fmla="*/ 143274 h 832638"/>
                <a:gd name="connsiteX30" fmla="*/ 448357 w 921305"/>
                <a:gd name="connsiteY30" fmla="*/ 143274 h 832638"/>
                <a:gd name="connsiteX31" fmla="*/ 672478 w 921305"/>
                <a:gd name="connsiteY31" fmla="*/ 44316 h 832638"/>
                <a:gd name="connsiteX32" fmla="*/ 678570 w 921305"/>
                <a:gd name="connsiteY32" fmla="*/ 44054 h 832638"/>
                <a:gd name="connsiteX33" fmla="*/ 679949 w 921305"/>
                <a:gd name="connsiteY33" fmla="*/ 47591 h 832638"/>
                <a:gd name="connsiteX34" fmla="*/ 632826 w 921305"/>
                <a:gd name="connsiteY34" fmla="*/ 183845 h 832638"/>
                <a:gd name="connsiteX35" fmla="*/ 634498 w 921305"/>
                <a:gd name="connsiteY35" fmla="*/ 189538 h 832638"/>
                <a:gd name="connsiteX36" fmla="*/ 637481 w 921305"/>
                <a:gd name="connsiteY36" fmla="*/ 189937 h 832638"/>
                <a:gd name="connsiteX37" fmla="*/ 864475 w 921305"/>
                <a:gd name="connsiteY37" fmla="*/ 2767 h 832638"/>
                <a:gd name="connsiteX38" fmla="*/ 872371 w 921305"/>
                <a:gd name="connsiteY38" fmla="*/ 834 h 832638"/>
                <a:gd name="connsiteX39" fmla="*/ 874302 w 921305"/>
                <a:gd name="connsiteY39" fmla="*/ 2767 h 832638"/>
                <a:gd name="connsiteX40" fmla="*/ 914931 w 921305"/>
                <a:gd name="connsiteY40" fmla="*/ 266655 h 832638"/>
                <a:gd name="connsiteX41" fmla="*/ 334285 w 921305"/>
                <a:gd name="connsiteY41" fmla="*/ 400438 h 832638"/>
                <a:gd name="connsiteX42" fmla="*/ 250728 w 921305"/>
                <a:gd name="connsiteY42" fmla="*/ 483995 h 832638"/>
                <a:gd name="connsiteX43" fmla="*/ 334285 w 921305"/>
                <a:gd name="connsiteY43" fmla="*/ 567552 h 832638"/>
                <a:gd name="connsiteX44" fmla="*/ 417842 w 921305"/>
                <a:gd name="connsiteY44" fmla="*/ 483995 h 832638"/>
                <a:gd name="connsiteX45" fmla="*/ 417842 w 921305"/>
                <a:gd name="connsiteY45" fmla="*/ 406013 h 832638"/>
                <a:gd name="connsiteX46" fmla="*/ 412096 w 921305"/>
                <a:gd name="connsiteY46" fmla="*/ 400266 h 83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21305" h="832638">
                  <a:moveTo>
                    <a:pt x="914931" y="266655"/>
                  </a:moveTo>
                  <a:cubicBezTo>
                    <a:pt x="873785" y="524462"/>
                    <a:pt x="652296" y="714742"/>
                    <a:pt x="391235" y="716564"/>
                  </a:cubicBezTo>
                  <a:cubicBezTo>
                    <a:pt x="365628" y="717541"/>
                    <a:pt x="339988" y="715984"/>
                    <a:pt x="314689" y="711909"/>
                  </a:cubicBezTo>
                  <a:cubicBezTo>
                    <a:pt x="205662" y="693399"/>
                    <a:pt x="124368" y="601262"/>
                    <a:pt x="119589" y="490776"/>
                  </a:cubicBezTo>
                  <a:cubicBezTo>
                    <a:pt x="120490" y="364970"/>
                    <a:pt x="223207" y="263714"/>
                    <a:pt x="349014" y="264615"/>
                  </a:cubicBezTo>
                  <a:cubicBezTo>
                    <a:pt x="472296" y="265497"/>
                    <a:pt x="572505" y="364300"/>
                    <a:pt x="575129" y="487558"/>
                  </a:cubicBezTo>
                  <a:cubicBezTo>
                    <a:pt x="576049" y="525314"/>
                    <a:pt x="559728" y="558472"/>
                    <a:pt x="526110" y="559392"/>
                  </a:cubicBezTo>
                  <a:cubicBezTo>
                    <a:pt x="490193" y="559392"/>
                    <a:pt x="473355" y="533762"/>
                    <a:pt x="473355" y="499224"/>
                  </a:cubicBezTo>
                  <a:lnTo>
                    <a:pt x="473355" y="403254"/>
                  </a:lnTo>
                  <a:cubicBezTo>
                    <a:pt x="473388" y="370942"/>
                    <a:pt x="447337" y="344661"/>
                    <a:pt x="415026" y="344408"/>
                  </a:cubicBezTo>
                  <a:lnTo>
                    <a:pt x="334573" y="344408"/>
                  </a:lnTo>
                  <a:cubicBezTo>
                    <a:pt x="257229" y="343869"/>
                    <a:pt x="194092" y="406132"/>
                    <a:pt x="193553" y="483476"/>
                  </a:cubicBezTo>
                  <a:cubicBezTo>
                    <a:pt x="193015" y="560823"/>
                    <a:pt x="255278" y="623956"/>
                    <a:pt x="332622" y="624496"/>
                  </a:cubicBezTo>
                  <a:cubicBezTo>
                    <a:pt x="372829" y="624778"/>
                    <a:pt x="411217" y="607762"/>
                    <a:pt x="438013" y="577781"/>
                  </a:cubicBezTo>
                  <a:lnTo>
                    <a:pt x="440829" y="573586"/>
                  </a:lnTo>
                  <a:lnTo>
                    <a:pt x="443645" y="578241"/>
                  </a:lnTo>
                  <a:cubicBezTo>
                    <a:pt x="463299" y="604940"/>
                    <a:pt x="495005" y="620037"/>
                    <a:pt x="528121" y="618468"/>
                  </a:cubicBezTo>
                  <a:cubicBezTo>
                    <a:pt x="588559" y="614077"/>
                    <a:pt x="634464" y="562283"/>
                    <a:pt x="631562" y="501753"/>
                  </a:cubicBezTo>
                  <a:cubicBezTo>
                    <a:pt x="631843" y="476774"/>
                    <a:pt x="629045" y="451856"/>
                    <a:pt x="623229" y="427563"/>
                  </a:cubicBezTo>
                  <a:cubicBezTo>
                    <a:pt x="589870" y="274171"/>
                    <a:pt x="438482" y="176864"/>
                    <a:pt x="285090" y="210222"/>
                  </a:cubicBezTo>
                  <a:cubicBezTo>
                    <a:pt x="154021" y="238724"/>
                    <a:pt x="60718" y="354978"/>
                    <a:pt x="61260" y="489110"/>
                  </a:cubicBezTo>
                  <a:cubicBezTo>
                    <a:pt x="63126" y="643863"/>
                    <a:pt x="187043" y="769428"/>
                    <a:pt x="341756" y="773341"/>
                  </a:cubicBezTo>
                  <a:cubicBezTo>
                    <a:pt x="341756" y="773341"/>
                    <a:pt x="362789" y="775238"/>
                    <a:pt x="386580" y="774721"/>
                  </a:cubicBezTo>
                  <a:cubicBezTo>
                    <a:pt x="502047" y="773985"/>
                    <a:pt x="614908" y="740315"/>
                    <a:pt x="711901" y="677659"/>
                  </a:cubicBezTo>
                  <a:cubicBezTo>
                    <a:pt x="713280" y="676739"/>
                    <a:pt x="714659" y="678578"/>
                    <a:pt x="713740" y="680015"/>
                  </a:cubicBezTo>
                  <a:cubicBezTo>
                    <a:pt x="618155" y="782967"/>
                    <a:pt x="482089" y="838607"/>
                    <a:pt x="341756" y="832130"/>
                  </a:cubicBezTo>
                  <a:cubicBezTo>
                    <a:pt x="156404" y="835492"/>
                    <a:pt x="3420" y="687963"/>
                    <a:pt x="55" y="502613"/>
                  </a:cubicBezTo>
                  <a:cubicBezTo>
                    <a:pt x="-35" y="497652"/>
                    <a:pt x="-15" y="492690"/>
                    <a:pt x="115" y="487731"/>
                  </a:cubicBezTo>
                  <a:cubicBezTo>
                    <a:pt x="160" y="378185"/>
                    <a:pt x="51873" y="275079"/>
                    <a:pt x="139645" y="209533"/>
                  </a:cubicBezTo>
                  <a:cubicBezTo>
                    <a:pt x="197822" y="166692"/>
                    <a:pt x="268128" y="143485"/>
                    <a:pt x="340377" y="143274"/>
                  </a:cubicBezTo>
                  <a:lnTo>
                    <a:pt x="448357" y="143274"/>
                  </a:lnTo>
                  <a:cubicBezTo>
                    <a:pt x="533645" y="143219"/>
                    <a:pt x="614977" y="107307"/>
                    <a:pt x="672478" y="44316"/>
                  </a:cubicBezTo>
                  <a:cubicBezTo>
                    <a:pt x="674087" y="42562"/>
                    <a:pt x="676811" y="42445"/>
                    <a:pt x="678570" y="44054"/>
                  </a:cubicBezTo>
                  <a:cubicBezTo>
                    <a:pt x="679552" y="44955"/>
                    <a:pt x="680058" y="46262"/>
                    <a:pt x="679949" y="47591"/>
                  </a:cubicBezTo>
                  <a:cubicBezTo>
                    <a:pt x="675375" y="96126"/>
                    <a:pt x="659209" y="142853"/>
                    <a:pt x="632826" y="183845"/>
                  </a:cubicBezTo>
                  <a:cubicBezTo>
                    <a:pt x="631717" y="185879"/>
                    <a:pt x="632464" y="188427"/>
                    <a:pt x="634498" y="189538"/>
                  </a:cubicBezTo>
                  <a:cubicBezTo>
                    <a:pt x="635406" y="190036"/>
                    <a:pt x="636469" y="190178"/>
                    <a:pt x="637481" y="189937"/>
                  </a:cubicBezTo>
                  <a:cubicBezTo>
                    <a:pt x="738560" y="167101"/>
                    <a:pt x="822795" y="97642"/>
                    <a:pt x="864475" y="2767"/>
                  </a:cubicBezTo>
                  <a:cubicBezTo>
                    <a:pt x="866119" y="54"/>
                    <a:pt x="869653" y="-812"/>
                    <a:pt x="872371" y="834"/>
                  </a:cubicBezTo>
                  <a:cubicBezTo>
                    <a:pt x="873159" y="1314"/>
                    <a:pt x="873825" y="1977"/>
                    <a:pt x="874302" y="2767"/>
                  </a:cubicBezTo>
                  <a:cubicBezTo>
                    <a:pt x="916632" y="83824"/>
                    <a:pt x="930919" y="176620"/>
                    <a:pt x="914931" y="266655"/>
                  </a:cubicBezTo>
                  <a:close/>
                  <a:moveTo>
                    <a:pt x="334285" y="400438"/>
                  </a:moveTo>
                  <a:cubicBezTo>
                    <a:pt x="288138" y="400438"/>
                    <a:pt x="250728" y="437848"/>
                    <a:pt x="250728" y="483995"/>
                  </a:cubicBezTo>
                  <a:cubicBezTo>
                    <a:pt x="250728" y="530142"/>
                    <a:pt x="288138" y="567552"/>
                    <a:pt x="334285" y="567552"/>
                  </a:cubicBezTo>
                  <a:cubicBezTo>
                    <a:pt x="380432" y="567552"/>
                    <a:pt x="417842" y="530142"/>
                    <a:pt x="417842" y="483995"/>
                  </a:cubicBezTo>
                  <a:lnTo>
                    <a:pt x="417842" y="406013"/>
                  </a:lnTo>
                  <a:cubicBezTo>
                    <a:pt x="417697" y="402901"/>
                    <a:pt x="415207" y="400411"/>
                    <a:pt x="412096" y="400266"/>
                  </a:cubicBezTo>
                  <a:close/>
                </a:path>
              </a:pathLst>
            </a:custGeom>
            <a:solidFill>
              <a:schemeClr val="bg1"/>
            </a:solidFill>
            <a:ln w="571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2C15226C-DC82-D678-1887-B2EE7DFADFBA}"/>
              </a:ext>
            </a:extLst>
          </p:cNvPr>
          <p:cNvGrpSpPr/>
          <p:nvPr/>
        </p:nvGrpSpPr>
        <p:grpSpPr>
          <a:xfrm>
            <a:off x="3041887" y="4118471"/>
            <a:ext cx="6108226" cy="2129930"/>
            <a:chOff x="3041887" y="4118471"/>
            <a:chExt cx="6108226" cy="2129930"/>
          </a:xfrm>
        </p:grpSpPr>
        <p:sp>
          <p:nvSpPr>
            <p:cNvPr id="3" name="TextBox 2">
              <a:extLst>
                <a:ext uri="{FF2B5EF4-FFF2-40B4-BE49-F238E27FC236}">
                  <a16:creationId xmlns:a16="http://schemas.microsoft.com/office/drawing/2014/main" id="{697693FB-7FB3-2D8B-2682-736C9C291724}"/>
                </a:ext>
              </a:extLst>
            </p:cNvPr>
            <p:cNvSpPr txBox="1"/>
            <p:nvPr/>
          </p:nvSpPr>
          <p:spPr>
            <a:xfrm>
              <a:off x="3041887" y="4118471"/>
              <a:ext cx="6108226" cy="35286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Static server rendering</a:t>
              </a:r>
            </a:p>
          </p:txBody>
        </p:sp>
        <p:sp>
          <p:nvSpPr>
            <p:cNvPr id="6" name="TextBox 5">
              <a:extLst>
                <a:ext uri="{FF2B5EF4-FFF2-40B4-BE49-F238E27FC236}">
                  <a16:creationId xmlns:a16="http://schemas.microsoft.com/office/drawing/2014/main" id="{AE851E00-4043-EAB8-69D4-DBEE0082F02F}"/>
                </a:ext>
              </a:extLst>
            </p:cNvPr>
            <p:cNvSpPr txBox="1"/>
            <p:nvPr/>
          </p:nvSpPr>
          <p:spPr>
            <a:xfrm>
              <a:off x="3041887" y="4562739"/>
              <a:ext cx="6108226" cy="35286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Enhanced navigation &amp; form handling</a:t>
              </a:r>
            </a:p>
          </p:txBody>
        </p:sp>
        <p:sp>
          <p:nvSpPr>
            <p:cNvPr id="7" name="TextBox 6">
              <a:extLst>
                <a:ext uri="{FF2B5EF4-FFF2-40B4-BE49-F238E27FC236}">
                  <a16:creationId xmlns:a16="http://schemas.microsoft.com/office/drawing/2014/main" id="{499710CD-B5F4-0FC4-5592-00452575221D}"/>
                </a:ext>
              </a:extLst>
            </p:cNvPr>
            <p:cNvSpPr txBox="1"/>
            <p:nvPr/>
          </p:nvSpPr>
          <p:spPr>
            <a:xfrm>
              <a:off x="3041887" y="5007007"/>
              <a:ext cx="6108226" cy="35286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Streaming rendering</a:t>
              </a:r>
            </a:p>
          </p:txBody>
        </p:sp>
        <p:sp>
          <p:nvSpPr>
            <p:cNvPr id="8" name="TextBox 7">
              <a:extLst>
                <a:ext uri="{FF2B5EF4-FFF2-40B4-BE49-F238E27FC236}">
                  <a16:creationId xmlns:a16="http://schemas.microsoft.com/office/drawing/2014/main" id="{80F64ECD-E7F1-4C89-C054-F028A67F96DC}"/>
                </a:ext>
              </a:extLst>
            </p:cNvPr>
            <p:cNvSpPr txBox="1"/>
            <p:nvPr/>
          </p:nvSpPr>
          <p:spPr>
            <a:xfrm>
              <a:off x="3041887" y="5451275"/>
              <a:ext cx="6108226" cy="35286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Enable interactivity per component or page</a:t>
              </a:r>
            </a:p>
          </p:txBody>
        </p:sp>
        <p:sp>
          <p:nvSpPr>
            <p:cNvPr id="9" name="TextBox 8">
              <a:extLst>
                <a:ext uri="{FF2B5EF4-FFF2-40B4-BE49-F238E27FC236}">
                  <a16:creationId xmlns:a16="http://schemas.microsoft.com/office/drawing/2014/main" id="{7AF26F77-7D27-318E-B312-204A603A1C31}"/>
                </a:ext>
              </a:extLst>
            </p:cNvPr>
            <p:cNvSpPr txBox="1"/>
            <p:nvPr/>
          </p:nvSpPr>
          <p:spPr>
            <a:xfrm>
              <a:off x="3041887" y="5895541"/>
              <a:ext cx="6108226" cy="35286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Auto select the render mode at runtime</a:t>
              </a:r>
            </a:p>
          </p:txBody>
        </p:sp>
      </p:grpSp>
    </p:spTree>
    <p:extLst>
      <p:ext uri="{BB962C8B-B14F-4D97-AF65-F5344CB8AC3E}">
        <p14:creationId xmlns:p14="http://schemas.microsoft.com/office/powerpoint/2010/main" val="228406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2"/>
                                        </p:tgtEl>
                                        <p:attrNameLst>
                                          <p:attrName>ppt_x</p:attrName>
                                          <p:attrName>ppt_y</p:attrName>
                                        </p:attrNameLst>
                                      </p:cBhvr>
                                      <p:rCtr x="0" y="-2315"/>
                                    </p:animMotion>
                                  </p:childTnLst>
                                </p:cTn>
                              </p:par>
                            </p:childTnLst>
                          </p:cTn>
                        </p:par>
                        <p:par>
                          <p:cTn id="22" fill="hold">
                            <p:stCondLst>
                              <p:cond delay="1000"/>
                            </p:stCondLst>
                            <p:childTnLst>
                              <p:par>
                                <p:cTn id="23" presetID="42" presetClass="path" presetSubtype="0" decel="100000" fill="hold" nodeType="afterEffect">
                                  <p:stCondLst>
                                    <p:cond delay="500"/>
                                  </p:stCondLst>
                                  <p:childTnLst>
                                    <p:animMotion origin="layout" path="M 1.25E-6 -1.85185E-6 L 0.18203 0.00209 " pathEditMode="relative" rAng="0" ptsTypes="AA">
                                      <p:cBhvr>
                                        <p:cTn id="24" dur="2000" fill="hold"/>
                                        <p:tgtEl>
                                          <p:spTgt spid="65"/>
                                        </p:tgtEl>
                                        <p:attrNameLst>
                                          <p:attrName>ppt_x</p:attrName>
                                          <p:attrName>ppt_y</p:attrName>
                                        </p:attrNameLst>
                                      </p:cBhvr>
                                      <p:rCtr x="9102" y="93"/>
                                    </p:animMotion>
                                  </p:childTnLst>
                                </p:cTn>
                              </p:par>
                              <p:par>
                                <p:cTn id="25" presetID="10" presetClass="exit" presetSubtype="0" fill="hold" nodeType="withEffect">
                                  <p:stCondLst>
                                    <p:cond delay="1500"/>
                                  </p:stCondLst>
                                  <p:childTnLst>
                                    <p:animEffect transition="out" filter="fade">
                                      <p:cBhvr>
                                        <p:cTn id="26" dur="1000"/>
                                        <p:tgtEl>
                                          <p:spTgt spid="65"/>
                                        </p:tgtEl>
                                      </p:cBhvr>
                                    </p:animEffect>
                                    <p:set>
                                      <p:cBhvr>
                                        <p:cTn id="27" dur="1" fill="hold">
                                          <p:stCondLst>
                                            <p:cond delay="999"/>
                                          </p:stCondLst>
                                        </p:cTn>
                                        <p:tgtEl>
                                          <p:spTgt spid="65"/>
                                        </p:tgtEl>
                                        <p:attrNameLst>
                                          <p:attrName>style.visibility</p:attrName>
                                        </p:attrNameLst>
                                      </p:cBhvr>
                                      <p:to>
                                        <p:strVal val="hidden"/>
                                      </p:to>
                                    </p:set>
                                  </p:childTnLst>
                                </p:cTn>
                              </p:par>
                              <p:par>
                                <p:cTn id="28" presetID="42" presetClass="path" presetSubtype="0" decel="100000" fill="hold" nodeType="withEffect">
                                  <p:stCondLst>
                                    <p:cond delay="500"/>
                                  </p:stCondLst>
                                  <p:childTnLst>
                                    <p:animMotion origin="layout" path="M -1.25E-6 -1.85185E-6 L -0.18203 0.00116 " pathEditMode="relative" rAng="0" ptsTypes="AA">
                                      <p:cBhvr>
                                        <p:cTn id="29" dur="2000" fill="hold"/>
                                        <p:tgtEl>
                                          <p:spTgt spid="64"/>
                                        </p:tgtEl>
                                        <p:attrNameLst>
                                          <p:attrName>ppt_x</p:attrName>
                                          <p:attrName>ppt_y</p:attrName>
                                        </p:attrNameLst>
                                      </p:cBhvr>
                                      <p:rCtr x="-9102" y="46"/>
                                    </p:animMotion>
                                  </p:childTnLst>
                                </p:cTn>
                              </p:par>
                              <p:par>
                                <p:cTn id="30" presetID="10" presetClass="exit" presetSubtype="0" fill="hold" nodeType="withEffect">
                                  <p:stCondLst>
                                    <p:cond delay="1500"/>
                                  </p:stCondLst>
                                  <p:childTnLst>
                                    <p:animEffect transition="out" filter="fade">
                                      <p:cBhvr>
                                        <p:cTn id="31" dur="1000"/>
                                        <p:tgtEl>
                                          <p:spTgt spid="64"/>
                                        </p:tgtEl>
                                      </p:cBhvr>
                                    </p:animEffect>
                                    <p:set>
                                      <p:cBhvr>
                                        <p:cTn id="32" dur="1" fill="hold">
                                          <p:stCondLst>
                                            <p:cond delay="999"/>
                                          </p:stCondLst>
                                        </p:cTn>
                                        <p:tgtEl>
                                          <p:spTgt spid="64"/>
                                        </p:tgtEl>
                                        <p:attrNameLst>
                                          <p:attrName>style.visibility</p:attrName>
                                        </p:attrNameLst>
                                      </p:cBhvr>
                                      <p:to>
                                        <p:strVal val="hidden"/>
                                      </p:to>
                                    </p:set>
                                  </p:childTnLst>
                                </p:cTn>
                              </p:par>
                              <p:par>
                                <p:cTn id="33" presetID="10" presetClass="entr" presetSubtype="0" fill="hold" nodeType="withEffect">
                                  <p:stCondLst>
                                    <p:cond delay="150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D9E9-E0D2-A729-643F-7210476C273E}"/>
              </a:ext>
            </a:extLst>
          </p:cNvPr>
          <p:cNvSpPr>
            <a:spLocks noGrp="1"/>
          </p:cNvSpPr>
          <p:nvPr>
            <p:ph type="title"/>
          </p:nvPr>
        </p:nvSpPr>
        <p:spPr/>
        <p:txBody>
          <a:bodyPr>
            <a:normAutofit/>
          </a:bodyPr>
          <a:lstStyle/>
          <a:p>
            <a:r>
              <a:rPr lang="en-US" sz="4400" dirty="0"/>
              <a:t>Full stack web UI with Blazor</a:t>
            </a:r>
            <a:endParaRPr lang="en-US" dirty="0"/>
          </a:p>
        </p:txBody>
      </p:sp>
      <p:grpSp>
        <p:nvGrpSpPr>
          <p:cNvPr id="49" name="Group 48">
            <a:extLst>
              <a:ext uri="{FF2B5EF4-FFF2-40B4-BE49-F238E27FC236}">
                <a16:creationId xmlns:a16="http://schemas.microsoft.com/office/drawing/2014/main" id="{799749D3-5E0F-A917-AB2B-09993C08BDC3}"/>
              </a:ext>
            </a:extLst>
          </p:cNvPr>
          <p:cNvGrpSpPr/>
          <p:nvPr/>
        </p:nvGrpSpPr>
        <p:grpSpPr>
          <a:xfrm>
            <a:off x="4476804" y="1626988"/>
            <a:ext cx="3238391" cy="2258533"/>
            <a:chOff x="4476804" y="1626988"/>
            <a:chExt cx="3238391" cy="2258533"/>
          </a:xfrm>
        </p:grpSpPr>
        <p:grpSp>
          <p:nvGrpSpPr>
            <p:cNvPr id="48" name="Group 47">
              <a:extLst>
                <a:ext uri="{FF2B5EF4-FFF2-40B4-BE49-F238E27FC236}">
                  <a16:creationId xmlns:a16="http://schemas.microsoft.com/office/drawing/2014/main" id="{4BEF29C5-F965-239A-A4A0-93E55E90BAF2}"/>
                </a:ext>
              </a:extLst>
            </p:cNvPr>
            <p:cNvGrpSpPr/>
            <p:nvPr/>
          </p:nvGrpSpPr>
          <p:grpSpPr>
            <a:xfrm>
              <a:off x="4476804" y="1626988"/>
              <a:ext cx="3238391" cy="2258533"/>
              <a:chOff x="4476804" y="1626988"/>
              <a:chExt cx="3238391" cy="2258533"/>
            </a:xfrm>
          </p:grpSpPr>
          <p:grpSp>
            <p:nvGrpSpPr>
              <p:cNvPr id="36" name="Group 35">
                <a:extLst>
                  <a:ext uri="{FF2B5EF4-FFF2-40B4-BE49-F238E27FC236}">
                    <a16:creationId xmlns:a16="http://schemas.microsoft.com/office/drawing/2014/main" id="{DD63AADD-8B17-4718-1392-4DFC0961F33B}"/>
                  </a:ext>
                </a:extLst>
              </p:cNvPr>
              <p:cNvGrpSpPr/>
              <p:nvPr/>
            </p:nvGrpSpPr>
            <p:grpSpPr>
              <a:xfrm>
                <a:off x="4476804" y="1626988"/>
                <a:ext cx="3238391" cy="2258533"/>
                <a:chOff x="1385187" y="2590901"/>
                <a:chExt cx="3238391" cy="2258533"/>
              </a:xfrm>
            </p:grpSpPr>
            <p:sp>
              <p:nvSpPr>
                <p:cNvPr id="37" name="TextBox 36">
                  <a:extLst>
                    <a:ext uri="{FF2B5EF4-FFF2-40B4-BE49-F238E27FC236}">
                      <a16:creationId xmlns:a16="http://schemas.microsoft.com/office/drawing/2014/main" id="{320545B3-FE7A-60D6-A69C-7301B1FAF443}"/>
                    </a:ext>
                  </a:extLst>
                </p:cNvPr>
                <p:cNvSpPr txBox="1"/>
                <p:nvPr/>
              </p:nvSpPr>
              <p:spPr>
                <a:xfrm>
                  <a:off x="1385187" y="2590901"/>
                  <a:ext cx="3238391" cy="2258533"/>
                </a:xfrm>
                <a:prstGeom prst="roundRect">
                  <a:avLst>
                    <a:gd name="adj" fmla="val 12761"/>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Calibri" panose="020F0502020204030204"/>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0" name="TextBox 39">
                  <a:extLst>
                    <a:ext uri="{FF2B5EF4-FFF2-40B4-BE49-F238E27FC236}">
                      <a16:creationId xmlns:a16="http://schemas.microsoft.com/office/drawing/2014/main" id="{5082FA70-8E51-5438-EA01-76CDBA4A8100}"/>
                    </a:ext>
                  </a:extLst>
                </p:cNvPr>
                <p:cNvSpPr txBox="1"/>
                <p:nvPr/>
              </p:nvSpPr>
              <p:spPr>
                <a:xfrm>
                  <a:off x="1509210" y="3995049"/>
                  <a:ext cx="311436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Server &amp; Client</a:t>
                  </a:r>
                </a:p>
              </p:txBody>
            </p:sp>
          </p:grpSp>
          <p:sp>
            <p:nvSpPr>
              <p:cNvPr id="46" name="Freeform: Shape 45">
                <a:extLst>
                  <a:ext uri="{FF2B5EF4-FFF2-40B4-BE49-F238E27FC236}">
                    <a16:creationId xmlns:a16="http://schemas.microsoft.com/office/drawing/2014/main" id="{B7D9F258-3A75-ABCB-1BC1-860B240BFBE9}"/>
                  </a:ext>
                </a:extLst>
              </p:cNvPr>
              <p:cNvSpPr/>
              <p:nvPr/>
            </p:nvSpPr>
            <p:spPr>
              <a:xfrm>
                <a:off x="5698275" y="2014450"/>
                <a:ext cx="919471" cy="919471"/>
              </a:xfrm>
              <a:custGeom>
                <a:avLst/>
                <a:gdLst>
                  <a:gd name="connsiteX0" fmla="*/ 919471 w 919471"/>
                  <a:gd name="connsiteY0" fmla="*/ 0 h 919471"/>
                  <a:gd name="connsiteX1" fmla="*/ 919471 w 919471"/>
                  <a:gd name="connsiteY1" fmla="*/ 919471 h 919471"/>
                  <a:gd name="connsiteX2" fmla="*/ 0 w 919471"/>
                  <a:gd name="connsiteY2" fmla="*/ 919471 h 919471"/>
                  <a:gd name="connsiteX3" fmla="*/ 0 w 919471"/>
                  <a:gd name="connsiteY3" fmla="*/ 0 h 919471"/>
                </a:gdLst>
                <a:ahLst/>
                <a:cxnLst>
                  <a:cxn ang="0">
                    <a:pos x="connsiteX0" y="connsiteY0"/>
                  </a:cxn>
                  <a:cxn ang="0">
                    <a:pos x="connsiteX1" y="connsiteY1"/>
                  </a:cxn>
                  <a:cxn ang="0">
                    <a:pos x="connsiteX2" y="connsiteY2"/>
                  </a:cxn>
                  <a:cxn ang="0">
                    <a:pos x="connsiteX3" y="connsiteY3"/>
                  </a:cxn>
                </a:cxnLst>
                <a:rect l="l" t="t" r="r" b="b"/>
                <a:pathLst>
                  <a:path w="919471" h="919471">
                    <a:moveTo>
                      <a:pt x="919471" y="0"/>
                    </a:moveTo>
                    <a:lnTo>
                      <a:pt x="919471" y="919471"/>
                    </a:lnTo>
                    <a:lnTo>
                      <a:pt x="0" y="919471"/>
                    </a:lnTo>
                    <a:lnTo>
                      <a:pt x="0" y="0"/>
                    </a:lnTo>
                    <a:close/>
                  </a:path>
                </a:pathLst>
              </a:custGeom>
              <a:solidFill>
                <a:srgbClr val="000000">
                  <a:alpha val="0"/>
                </a:srgbClr>
              </a:solidFill>
              <a:ln w="571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Calibri" panose="020F0502020204030204"/>
                  <a:ea typeface="+mn-ea"/>
                  <a:cs typeface="+mn-cs"/>
                </a:endParaRPr>
              </a:p>
            </p:txBody>
          </p:sp>
        </p:grpSp>
        <p:sp>
          <p:nvSpPr>
            <p:cNvPr id="47" name="Freeform: Shape 46">
              <a:extLst>
                <a:ext uri="{FF2B5EF4-FFF2-40B4-BE49-F238E27FC236}">
                  <a16:creationId xmlns:a16="http://schemas.microsoft.com/office/drawing/2014/main" id="{3C2B05DB-7F63-2B17-D250-16183DC15301}"/>
                </a:ext>
              </a:extLst>
            </p:cNvPr>
            <p:cNvSpPr/>
            <p:nvPr/>
          </p:nvSpPr>
          <p:spPr>
            <a:xfrm>
              <a:off x="5698159" y="2058116"/>
              <a:ext cx="921305" cy="832638"/>
            </a:xfrm>
            <a:custGeom>
              <a:avLst/>
              <a:gdLst>
                <a:gd name="connsiteX0" fmla="*/ 914931 w 921305"/>
                <a:gd name="connsiteY0" fmla="*/ 266655 h 832638"/>
                <a:gd name="connsiteX1" fmla="*/ 391235 w 921305"/>
                <a:gd name="connsiteY1" fmla="*/ 716564 h 832638"/>
                <a:gd name="connsiteX2" fmla="*/ 314689 w 921305"/>
                <a:gd name="connsiteY2" fmla="*/ 711909 h 832638"/>
                <a:gd name="connsiteX3" fmla="*/ 119589 w 921305"/>
                <a:gd name="connsiteY3" fmla="*/ 490776 h 832638"/>
                <a:gd name="connsiteX4" fmla="*/ 349014 w 921305"/>
                <a:gd name="connsiteY4" fmla="*/ 264615 h 832638"/>
                <a:gd name="connsiteX5" fmla="*/ 575129 w 921305"/>
                <a:gd name="connsiteY5" fmla="*/ 487558 h 832638"/>
                <a:gd name="connsiteX6" fmla="*/ 526110 w 921305"/>
                <a:gd name="connsiteY6" fmla="*/ 559392 h 832638"/>
                <a:gd name="connsiteX7" fmla="*/ 473355 w 921305"/>
                <a:gd name="connsiteY7" fmla="*/ 499224 h 832638"/>
                <a:gd name="connsiteX8" fmla="*/ 473355 w 921305"/>
                <a:gd name="connsiteY8" fmla="*/ 403254 h 832638"/>
                <a:gd name="connsiteX9" fmla="*/ 415026 w 921305"/>
                <a:gd name="connsiteY9" fmla="*/ 344408 h 832638"/>
                <a:gd name="connsiteX10" fmla="*/ 334573 w 921305"/>
                <a:gd name="connsiteY10" fmla="*/ 344408 h 832638"/>
                <a:gd name="connsiteX11" fmla="*/ 193553 w 921305"/>
                <a:gd name="connsiteY11" fmla="*/ 483476 h 832638"/>
                <a:gd name="connsiteX12" fmla="*/ 332622 w 921305"/>
                <a:gd name="connsiteY12" fmla="*/ 624496 h 832638"/>
                <a:gd name="connsiteX13" fmla="*/ 438013 w 921305"/>
                <a:gd name="connsiteY13" fmla="*/ 577781 h 832638"/>
                <a:gd name="connsiteX14" fmla="*/ 440829 w 921305"/>
                <a:gd name="connsiteY14" fmla="*/ 573586 h 832638"/>
                <a:gd name="connsiteX15" fmla="*/ 443645 w 921305"/>
                <a:gd name="connsiteY15" fmla="*/ 578241 h 832638"/>
                <a:gd name="connsiteX16" fmla="*/ 528121 w 921305"/>
                <a:gd name="connsiteY16" fmla="*/ 618468 h 832638"/>
                <a:gd name="connsiteX17" fmla="*/ 631562 w 921305"/>
                <a:gd name="connsiteY17" fmla="*/ 501753 h 832638"/>
                <a:gd name="connsiteX18" fmla="*/ 623229 w 921305"/>
                <a:gd name="connsiteY18" fmla="*/ 427563 h 832638"/>
                <a:gd name="connsiteX19" fmla="*/ 285090 w 921305"/>
                <a:gd name="connsiteY19" fmla="*/ 210222 h 832638"/>
                <a:gd name="connsiteX20" fmla="*/ 61260 w 921305"/>
                <a:gd name="connsiteY20" fmla="*/ 489110 h 832638"/>
                <a:gd name="connsiteX21" fmla="*/ 341756 w 921305"/>
                <a:gd name="connsiteY21" fmla="*/ 773341 h 832638"/>
                <a:gd name="connsiteX22" fmla="*/ 386580 w 921305"/>
                <a:gd name="connsiteY22" fmla="*/ 774721 h 832638"/>
                <a:gd name="connsiteX23" fmla="*/ 711901 w 921305"/>
                <a:gd name="connsiteY23" fmla="*/ 677659 h 832638"/>
                <a:gd name="connsiteX24" fmla="*/ 713740 w 921305"/>
                <a:gd name="connsiteY24" fmla="*/ 680015 h 832638"/>
                <a:gd name="connsiteX25" fmla="*/ 341756 w 921305"/>
                <a:gd name="connsiteY25" fmla="*/ 832130 h 832638"/>
                <a:gd name="connsiteX26" fmla="*/ 55 w 921305"/>
                <a:gd name="connsiteY26" fmla="*/ 502613 h 832638"/>
                <a:gd name="connsiteX27" fmla="*/ 115 w 921305"/>
                <a:gd name="connsiteY27" fmla="*/ 487731 h 832638"/>
                <a:gd name="connsiteX28" fmla="*/ 139645 w 921305"/>
                <a:gd name="connsiteY28" fmla="*/ 209533 h 832638"/>
                <a:gd name="connsiteX29" fmla="*/ 340377 w 921305"/>
                <a:gd name="connsiteY29" fmla="*/ 143274 h 832638"/>
                <a:gd name="connsiteX30" fmla="*/ 448357 w 921305"/>
                <a:gd name="connsiteY30" fmla="*/ 143274 h 832638"/>
                <a:gd name="connsiteX31" fmla="*/ 672478 w 921305"/>
                <a:gd name="connsiteY31" fmla="*/ 44316 h 832638"/>
                <a:gd name="connsiteX32" fmla="*/ 678570 w 921305"/>
                <a:gd name="connsiteY32" fmla="*/ 44054 h 832638"/>
                <a:gd name="connsiteX33" fmla="*/ 679949 w 921305"/>
                <a:gd name="connsiteY33" fmla="*/ 47591 h 832638"/>
                <a:gd name="connsiteX34" fmla="*/ 632826 w 921305"/>
                <a:gd name="connsiteY34" fmla="*/ 183845 h 832638"/>
                <a:gd name="connsiteX35" fmla="*/ 634498 w 921305"/>
                <a:gd name="connsiteY35" fmla="*/ 189538 h 832638"/>
                <a:gd name="connsiteX36" fmla="*/ 637481 w 921305"/>
                <a:gd name="connsiteY36" fmla="*/ 189937 h 832638"/>
                <a:gd name="connsiteX37" fmla="*/ 864475 w 921305"/>
                <a:gd name="connsiteY37" fmla="*/ 2767 h 832638"/>
                <a:gd name="connsiteX38" fmla="*/ 872371 w 921305"/>
                <a:gd name="connsiteY38" fmla="*/ 834 h 832638"/>
                <a:gd name="connsiteX39" fmla="*/ 874302 w 921305"/>
                <a:gd name="connsiteY39" fmla="*/ 2767 h 832638"/>
                <a:gd name="connsiteX40" fmla="*/ 914931 w 921305"/>
                <a:gd name="connsiteY40" fmla="*/ 266655 h 832638"/>
                <a:gd name="connsiteX41" fmla="*/ 334285 w 921305"/>
                <a:gd name="connsiteY41" fmla="*/ 400438 h 832638"/>
                <a:gd name="connsiteX42" fmla="*/ 250728 w 921305"/>
                <a:gd name="connsiteY42" fmla="*/ 483995 h 832638"/>
                <a:gd name="connsiteX43" fmla="*/ 334285 w 921305"/>
                <a:gd name="connsiteY43" fmla="*/ 567552 h 832638"/>
                <a:gd name="connsiteX44" fmla="*/ 417842 w 921305"/>
                <a:gd name="connsiteY44" fmla="*/ 483995 h 832638"/>
                <a:gd name="connsiteX45" fmla="*/ 417842 w 921305"/>
                <a:gd name="connsiteY45" fmla="*/ 406013 h 832638"/>
                <a:gd name="connsiteX46" fmla="*/ 412096 w 921305"/>
                <a:gd name="connsiteY46" fmla="*/ 400266 h 83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21305" h="832638">
                  <a:moveTo>
                    <a:pt x="914931" y="266655"/>
                  </a:moveTo>
                  <a:cubicBezTo>
                    <a:pt x="873785" y="524462"/>
                    <a:pt x="652296" y="714742"/>
                    <a:pt x="391235" y="716564"/>
                  </a:cubicBezTo>
                  <a:cubicBezTo>
                    <a:pt x="365628" y="717541"/>
                    <a:pt x="339988" y="715984"/>
                    <a:pt x="314689" y="711909"/>
                  </a:cubicBezTo>
                  <a:cubicBezTo>
                    <a:pt x="205662" y="693399"/>
                    <a:pt x="124368" y="601262"/>
                    <a:pt x="119589" y="490776"/>
                  </a:cubicBezTo>
                  <a:cubicBezTo>
                    <a:pt x="120490" y="364970"/>
                    <a:pt x="223207" y="263714"/>
                    <a:pt x="349014" y="264615"/>
                  </a:cubicBezTo>
                  <a:cubicBezTo>
                    <a:pt x="472296" y="265497"/>
                    <a:pt x="572505" y="364300"/>
                    <a:pt x="575129" y="487558"/>
                  </a:cubicBezTo>
                  <a:cubicBezTo>
                    <a:pt x="576049" y="525314"/>
                    <a:pt x="559728" y="558472"/>
                    <a:pt x="526110" y="559392"/>
                  </a:cubicBezTo>
                  <a:cubicBezTo>
                    <a:pt x="490193" y="559392"/>
                    <a:pt x="473355" y="533762"/>
                    <a:pt x="473355" y="499224"/>
                  </a:cubicBezTo>
                  <a:lnTo>
                    <a:pt x="473355" y="403254"/>
                  </a:lnTo>
                  <a:cubicBezTo>
                    <a:pt x="473388" y="370942"/>
                    <a:pt x="447337" y="344661"/>
                    <a:pt x="415026" y="344408"/>
                  </a:cubicBezTo>
                  <a:lnTo>
                    <a:pt x="334573" y="344408"/>
                  </a:lnTo>
                  <a:cubicBezTo>
                    <a:pt x="257229" y="343869"/>
                    <a:pt x="194092" y="406132"/>
                    <a:pt x="193553" y="483476"/>
                  </a:cubicBezTo>
                  <a:cubicBezTo>
                    <a:pt x="193015" y="560823"/>
                    <a:pt x="255278" y="623956"/>
                    <a:pt x="332622" y="624496"/>
                  </a:cubicBezTo>
                  <a:cubicBezTo>
                    <a:pt x="372829" y="624778"/>
                    <a:pt x="411217" y="607762"/>
                    <a:pt x="438013" y="577781"/>
                  </a:cubicBezTo>
                  <a:lnTo>
                    <a:pt x="440829" y="573586"/>
                  </a:lnTo>
                  <a:lnTo>
                    <a:pt x="443645" y="578241"/>
                  </a:lnTo>
                  <a:cubicBezTo>
                    <a:pt x="463299" y="604940"/>
                    <a:pt x="495005" y="620037"/>
                    <a:pt x="528121" y="618468"/>
                  </a:cubicBezTo>
                  <a:cubicBezTo>
                    <a:pt x="588559" y="614077"/>
                    <a:pt x="634464" y="562283"/>
                    <a:pt x="631562" y="501753"/>
                  </a:cubicBezTo>
                  <a:cubicBezTo>
                    <a:pt x="631843" y="476774"/>
                    <a:pt x="629045" y="451856"/>
                    <a:pt x="623229" y="427563"/>
                  </a:cubicBezTo>
                  <a:cubicBezTo>
                    <a:pt x="589870" y="274171"/>
                    <a:pt x="438482" y="176864"/>
                    <a:pt x="285090" y="210222"/>
                  </a:cubicBezTo>
                  <a:cubicBezTo>
                    <a:pt x="154021" y="238724"/>
                    <a:pt x="60718" y="354978"/>
                    <a:pt x="61260" y="489110"/>
                  </a:cubicBezTo>
                  <a:cubicBezTo>
                    <a:pt x="63126" y="643863"/>
                    <a:pt x="187043" y="769428"/>
                    <a:pt x="341756" y="773341"/>
                  </a:cubicBezTo>
                  <a:cubicBezTo>
                    <a:pt x="341756" y="773341"/>
                    <a:pt x="362789" y="775238"/>
                    <a:pt x="386580" y="774721"/>
                  </a:cubicBezTo>
                  <a:cubicBezTo>
                    <a:pt x="502047" y="773985"/>
                    <a:pt x="614908" y="740315"/>
                    <a:pt x="711901" y="677659"/>
                  </a:cubicBezTo>
                  <a:cubicBezTo>
                    <a:pt x="713280" y="676739"/>
                    <a:pt x="714659" y="678578"/>
                    <a:pt x="713740" y="680015"/>
                  </a:cubicBezTo>
                  <a:cubicBezTo>
                    <a:pt x="618155" y="782967"/>
                    <a:pt x="482089" y="838607"/>
                    <a:pt x="341756" y="832130"/>
                  </a:cubicBezTo>
                  <a:cubicBezTo>
                    <a:pt x="156404" y="835492"/>
                    <a:pt x="3420" y="687963"/>
                    <a:pt x="55" y="502613"/>
                  </a:cubicBezTo>
                  <a:cubicBezTo>
                    <a:pt x="-35" y="497652"/>
                    <a:pt x="-15" y="492690"/>
                    <a:pt x="115" y="487731"/>
                  </a:cubicBezTo>
                  <a:cubicBezTo>
                    <a:pt x="160" y="378185"/>
                    <a:pt x="51873" y="275079"/>
                    <a:pt x="139645" y="209533"/>
                  </a:cubicBezTo>
                  <a:cubicBezTo>
                    <a:pt x="197822" y="166692"/>
                    <a:pt x="268128" y="143485"/>
                    <a:pt x="340377" y="143274"/>
                  </a:cubicBezTo>
                  <a:lnTo>
                    <a:pt x="448357" y="143274"/>
                  </a:lnTo>
                  <a:cubicBezTo>
                    <a:pt x="533645" y="143219"/>
                    <a:pt x="614977" y="107307"/>
                    <a:pt x="672478" y="44316"/>
                  </a:cubicBezTo>
                  <a:cubicBezTo>
                    <a:pt x="674087" y="42562"/>
                    <a:pt x="676811" y="42445"/>
                    <a:pt x="678570" y="44054"/>
                  </a:cubicBezTo>
                  <a:cubicBezTo>
                    <a:pt x="679552" y="44955"/>
                    <a:pt x="680058" y="46262"/>
                    <a:pt x="679949" y="47591"/>
                  </a:cubicBezTo>
                  <a:cubicBezTo>
                    <a:pt x="675375" y="96126"/>
                    <a:pt x="659209" y="142853"/>
                    <a:pt x="632826" y="183845"/>
                  </a:cubicBezTo>
                  <a:cubicBezTo>
                    <a:pt x="631717" y="185879"/>
                    <a:pt x="632464" y="188427"/>
                    <a:pt x="634498" y="189538"/>
                  </a:cubicBezTo>
                  <a:cubicBezTo>
                    <a:pt x="635406" y="190036"/>
                    <a:pt x="636469" y="190178"/>
                    <a:pt x="637481" y="189937"/>
                  </a:cubicBezTo>
                  <a:cubicBezTo>
                    <a:pt x="738560" y="167101"/>
                    <a:pt x="822795" y="97642"/>
                    <a:pt x="864475" y="2767"/>
                  </a:cubicBezTo>
                  <a:cubicBezTo>
                    <a:pt x="866119" y="54"/>
                    <a:pt x="869653" y="-812"/>
                    <a:pt x="872371" y="834"/>
                  </a:cubicBezTo>
                  <a:cubicBezTo>
                    <a:pt x="873159" y="1314"/>
                    <a:pt x="873825" y="1977"/>
                    <a:pt x="874302" y="2767"/>
                  </a:cubicBezTo>
                  <a:cubicBezTo>
                    <a:pt x="916632" y="83824"/>
                    <a:pt x="930919" y="176620"/>
                    <a:pt x="914931" y="266655"/>
                  </a:cubicBezTo>
                  <a:close/>
                  <a:moveTo>
                    <a:pt x="334285" y="400438"/>
                  </a:moveTo>
                  <a:cubicBezTo>
                    <a:pt x="288138" y="400438"/>
                    <a:pt x="250728" y="437848"/>
                    <a:pt x="250728" y="483995"/>
                  </a:cubicBezTo>
                  <a:cubicBezTo>
                    <a:pt x="250728" y="530142"/>
                    <a:pt x="288138" y="567552"/>
                    <a:pt x="334285" y="567552"/>
                  </a:cubicBezTo>
                  <a:cubicBezTo>
                    <a:pt x="380432" y="567552"/>
                    <a:pt x="417842" y="530142"/>
                    <a:pt x="417842" y="483995"/>
                  </a:cubicBezTo>
                  <a:lnTo>
                    <a:pt x="417842" y="406013"/>
                  </a:lnTo>
                  <a:cubicBezTo>
                    <a:pt x="417697" y="402901"/>
                    <a:pt x="415207" y="400411"/>
                    <a:pt x="412096" y="400266"/>
                  </a:cubicBezTo>
                  <a:close/>
                </a:path>
              </a:pathLst>
            </a:custGeom>
            <a:solidFill>
              <a:schemeClr val="bg1"/>
            </a:solidFill>
            <a:ln w="571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2C15226C-DC82-D678-1887-B2EE7DFADFBA}"/>
              </a:ext>
            </a:extLst>
          </p:cNvPr>
          <p:cNvGrpSpPr/>
          <p:nvPr/>
        </p:nvGrpSpPr>
        <p:grpSpPr>
          <a:xfrm>
            <a:off x="3041887" y="4118471"/>
            <a:ext cx="6108226" cy="2129930"/>
            <a:chOff x="3041887" y="4118471"/>
            <a:chExt cx="6108226" cy="2129930"/>
          </a:xfrm>
        </p:grpSpPr>
        <p:sp>
          <p:nvSpPr>
            <p:cNvPr id="3" name="TextBox 2">
              <a:extLst>
                <a:ext uri="{FF2B5EF4-FFF2-40B4-BE49-F238E27FC236}">
                  <a16:creationId xmlns:a16="http://schemas.microsoft.com/office/drawing/2014/main" id="{697693FB-7FB3-2D8B-2682-736C9C291724}"/>
                </a:ext>
              </a:extLst>
            </p:cNvPr>
            <p:cNvSpPr txBox="1"/>
            <p:nvPr/>
          </p:nvSpPr>
          <p:spPr>
            <a:xfrm>
              <a:off x="3041887" y="4118471"/>
              <a:ext cx="6108226" cy="35286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Static server rendering</a:t>
              </a:r>
            </a:p>
          </p:txBody>
        </p:sp>
        <p:sp>
          <p:nvSpPr>
            <p:cNvPr id="6" name="TextBox 5">
              <a:extLst>
                <a:ext uri="{FF2B5EF4-FFF2-40B4-BE49-F238E27FC236}">
                  <a16:creationId xmlns:a16="http://schemas.microsoft.com/office/drawing/2014/main" id="{AE851E00-4043-EAB8-69D4-DBEE0082F02F}"/>
                </a:ext>
              </a:extLst>
            </p:cNvPr>
            <p:cNvSpPr txBox="1"/>
            <p:nvPr/>
          </p:nvSpPr>
          <p:spPr>
            <a:xfrm>
              <a:off x="3041887" y="4562739"/>
              <a:ext cx="6108226" cy="35286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Enhanced navigation &amp; form handling</a:t>
              </a:r>
            </a:p>
          </p:txBody>
        </p:sp>
        <p:sp>
          <p:nvSpPr>
            <p:cNvPr id="7" name="TextBox 6">
              <a:extLst>
                <a:ext uri="{FF2B5EF4-FFF2-40B4-BE49-F238E27FC236}">
                  <a16:creationId xmlns:a16="http://schemas.microsoft.com/office/drawing/2014/main" id="{499710CD-B5F4-0FC4-5592-00452575221D}"/>
                </a:ext>
              </a:extLst>
            </p:cNvPr>
            <p:cNvSpPr txBox="1"/>
            <p:nvPr/>
          </p:nvSpPr>
          <p:spPr>
            <a:xfrm>
              <a:off x="3041887" y="5007007"/>
              <a:ext cx="6108226" cy="35286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Streaming rendering</a:t>
              </a:r>
            </a:p>
          </p:txBody>
        </p:sp>
        <p:sp>
          <p:nvSpPr>
            <p:cNvPr id="8" name="TextBox 7">
              <a:extLst>
                <a:ext uri="{FF2B5EF4-FFF2-40B4-BE49-F238E27FC236}">
                  <a16:creationId xmlns:a16="http://schemas.microsoft.com/office/drawing/2014/main" id="{80F64ECD-E7F1-4C89-C054-F028A67F96DC}"/>
                </a:ext>
              </a:extLst>
            </p:cNvPr>
            <p:cNvSpPr txBox="1"/>
            <p:nvPr/>
          </p:nvSpPr>
          <p:spPr>
            <a:xfrm>
              <a:off x="3041887" y="5451275"/>
              <a:ext cx="6108226" cy="35286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Enable interactivity per component or page</a:t>
              </a:r>
            </a:p>
          </p:txBody>
        </p:sp>
        <p:sp>
          <p:nvSpPr>
            <p:cNvPr id="9" name="TextBox 8">
              <a:extLst>
                <a:ext uri="{FF2B5EF4-FFF2-40B4-BE49-F238E27FC236}">
                  <a16:creationId xmlns:a16="http://schemas.microsoft.com/office/drawing/2014/main" id="{7AF26F77-7D27-318E-B312-204A603A1C31}"/>
                </a:ext>
              </a:extLst>
            </p:cNvPr>
            <p:cNvSpPr txBox="1"/>
            <p:nvPr/>
          </p:nvSpPr>
          <p:spPr>
            <a:xfrm>
              <a:off x="3041887" y="5895541"/>
              <a:ext cx="6108226" cy="35286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Auto select the render mode at runtime</a:t>
              </a:r>
            </a:p>
          </p:txBody>
        </p:sp>
      </p:grpSp>
    </p:spTree>
    <p:extLst>
      <p:ext uri="{BB962C8B-B14F-4D97-AF65-F5344CB8AC3E}">
        <p14:creationId xmlns:p14="http://schemas.microsoft.com/office/powerpoint/2010/main" val="136675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0"/>
                                  </p:stCondLst>
                                  <p:childTnLst>
                                    <p:animMotion origin="layout" path="M 0 0.04606 L 0 0 " pathEditMode="relative" rAng="0" ptsTypes="AA">
                                      <p:cBhvr>
                                        <p:cTn id="14" dur="500" fill="hold"/>
                                        <p:tgtEl>
                                          <p:spTgt spid="12"/>
                                        </p:tgtEl>
                                        <p:attrNameLst>
                                          <p:attrName>ppt_x</p:attrName>
                                          <p:attrName>ppt_y</p:attrName>
                                        </p:attrNameLst>
                                      </p:cBhvr>
                                      <p:rCtr x="0" y="-2315"/>
                                    </p:animMotion>
                                  </p:childTnLst>
                                </p:cTn>
                              </p:par>
                              <p:par>
                                <p:cTn id="15" presetID="10" presetClass="entr" presetSubtype="0" fill="hold" nodeType="withEffect">
                                  <p:stCondLst>
                                    <p:cond delay="150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DE65299-56EC-D91B-601F-DA8F4475C8FF}"/>
              </a:ext>
            </a:extLst>
          </p:cNvPr>
          <p:cNvGrpSpPr/>
          <p:nvPr/>
        </p:nvGrpSpPr>
        <p:grpSpPr>
          <a:xfrm>
            <a:off x="10720819" y="4933610"/>
            <a:ext cx="1540416" cy="1714239"/>
            <a:chOff x="8471129" y="661134"/>
            <a:chExt cx="1860195" cy="2070103"/>
          </a:xfrm>
        </p:grpSpPr>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2">
              <a:duotone>
                <a:prstClr val="black"/>
                <a:srgbClr val="512BD4">
                  <a:tint val="45000"/>
                  <a:satMod val="400000"/>
                </a:srgbClr>
              </a:duotone>
            </a:blip>
            <a:stretch>
              <a:fillRect/>
            </a:stretch>
          </p:blipFill>
          <p:spPr>
            <a:xfrm>
              <a:off x="9140611" y="131770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3">
              <a:duotone>
                <a:prstClr val="black"/>
                <a:srgbClr val="512BD4">
                  <a:tint val="45000"/>
                  <a:satMod val="400000"/>
                </a:srgbClr>
              </a:duotone>
              <a:extLst>
                <a:ext uri="{96DAC541-7B7A-43D3-8B79-37D633B846F1}">
                  <asvg:svgBlip xmlns:asvg="http://schemas.microsoft.com/office/drawing/2016/SVG/main" r:embed="rId4"/>
                </a:ext>
              </a:extLst>
            </a:blip>
            <a:stretch>
              <a:fillRect/>
            </a:stretch>
          </p:blipFill>
          <p:spPr>
            <a:xfrm>
              <a:off x="8471129" y="661134"/>
              <a:ext cx="1860195" cy="2070103"/>
            </a:xfrm>
            <a:prstGeom prst="rect">
              <a:avLst/>
            </a:prstGeom>
          </p:spPr>
        </p:pic>
      </p:grpSp>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6887061" y="3337821"/>
            <a:ext cx="511097" cy="515247"/>
            <a:chOff x="3492" y="1769"/>
            <a:chExt cx="854" cy="864"/>
          </a:xfrm>
          <a:solidFill>
            <a:schemeClr val="accent2">
              <a:lumMod val="90000"/>
            </a:schemeClr>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5">
            <a:duotone>
              <a:prstClr val="black"/>
              <a:srgbClr val="512BD4">
                <a:tint val="45000"/>
                <a:satMod val="400000"/>
              </a:srgbClr>
            </a:duotone>
            <a:extLst>
              <a:ext uri="{96DAC541-7B7A-43D3-8B79-37D633B846F1}">
                <asvg:svgBlip xmlns:asvg="http://schemas.microsoft.com/office/drawing/2016/SVG/main" r:embed="rId6"/>
              </a:ext>
            </a:extLst>
          </a:blip>
          <a:stretch>
            <a:fillRect/>
          </a:stretch>
        </p:blipFill>
        <p:spPr>
          <a:xfrm>
            <a:off x="5845423" y="2438854"/>
            <a:ext cx="2601797" cy="2530191"/>
          </a:xfrm>
          <a:prstGeom prst="rect">
            <a:avLst/>
          </a:prstGeom>
        </p:spPr>
      </p:pic>
      <p:grpSp>
        <p:nvGrpSpPr>
          <p:cNvPr id="14" name="Group 13">
            <a:extLst>
              <a:ext uri="{FF2B5EF4-FFF2-40B4-BE49-F238E27FC236}">
                <a16:creationId xmlns:a16="http://schemas.microsoft.com/office/drawing/2014/main" id="{03BBC720-884F-4964-900D-F3EA4645472F}"/>
              </a:ext>
            </a:extLst>
          </p:cNvPr>
          <p:cNvGrpSpPr/>
          <p:nvPr/>
        </p:nvGrpSpPr>
        <p:grpSpPr>
          <a:xfrm>
            <a:off x="8465169" y="4611638"/>
            <a:ext cx="2215310" cy="2215310"/>
            <a:chOff x="8842183" y="2528327"/>
            <a:chExt cx="2594898" cy="2594898"/>
          </a:xfrm>
        </p:grpSpPr>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7">
              <a:duotone>
                <a:prstClr val="black"/>
                <a:srgbClr val="512BD4">
                  <a:tint val="45000"/>
                  <a:satMod val="400000"/>
                </a:srgbClr>
              </a:duotone>
              <a:extLst>
                <a:ext uri="{96DAC541-7B7A-43D3-8B79-37D633B846F1}">
                  <asvg:svgBlip xmlns:asvg="http://schemas.microsoft.com/office/drawing/2016/SVG/main" r:embed="rId8"/>
                </a:ext>
              </a:extLst>
            </a:blip>
            <a:stretch>
              <a:fillRect/>
            </a:stretch>
          </p:blipFill>
          <p:spPr>
            <a:xfrm>
              <a:off x="8842183" y="252832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2">
              <a:duotone>
                <a:prstClr val="black"/>
                <a:srgbClr val="512BD4">
                  <a:tint val="45000"/>
                  <a:satMod val="400000"/>
                </a:srgbClr>
              </a:duotone>
            </a:blip>
            <a:stretch>
              <a:fillRect/>
            </a:stretch>
          </p:blipFill>
          <p:spPr>
            <a:xfrm>
              <a:off x="9781584" y="3339370"/>
              <a:ext cx="716096" cy="972811"/>
            </a:xfrm>
            <a:prstGeom prst="rect">
              <a:avLst/>
            </a:prstGeom>
          </p:spPr>
        </p:pic>
      </p:grpSp>
      <p:sp>
        <p:nvSpPr>
          <p:cNvPr id="33" name="Rectangle 32">
            <a:extLst>
              <a:ext uri="{FF2B5EF4-FFF2-40B4-BE49-F238E27FC236}">
                <a16:creationId xmlns:a16="http://schemas.microsoft.com/office/drawing/2014/main" id="{7630E5AF-6E2D-3F74-C13D-5BA3ED3DA164}"/>
              </a:ext>
            </a:extLst>
          </p:cNvPr>
          <p:cNvSpPr/>
          <p:nvPr/>
        </p:nvSpPr>
        <p:spPr>
          <a:xfrm>
            <a:off x="-952500" y="-1238250"/>
            <a:ext cx="6757583" cy="9944100"/>
          </a:xfrm>
          <a:prstGeom prst="rect">
            <a:avLst/>
          </a:prstGeom>
          <a:solidFill>
            <a:srgbClr val="F6F6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7681C6B7-8C85-D8F4-AEA4-A056D3CDA0D9}"/>
              </a:ext>
            </a:extLst>
          </p:cNvPr>
          <p:cNvGrpSpPr/>
          <p:nvPr/>
        </p:nvGrpSpPr>
        <p:grpSpPr>
          <a:xfrm>
            <a:off x="8424894" y="2529881"/>
            <a:ext cx="2396763" cy="2439164"/>
            <a:chOff x="9098529" y="4317447"/>
            <a:chExt cx="2782696" cy="2782696"/>
          </a:xfrm>
        </p:grpSpPr>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9">
              <a:duotone>
                <a:prstClr val="black"/>
                <a:srgbClr val="512BD4">
                  <a:tint val="45000"/>
                  <a:satMod val="400000"/>
                </a:srgbClr>
              </a:duotone>
              <a:extLst>
                <a:ext uri="{96DAC541-7B7A-43D3-8B79-37D633B846F1}">
                  <asvg:svgBlip xmlns:asvg="http://schemas.microsoft.com/office/drawing/2016/SVG/main" r:embed="rId10"/>
                </a:ext>
              </a:extLst>
            </a:blip>
            <a:stretch>
              <a:fillRect/>
            </a:stretch>
          </p:blipFill>
          <p:spPr>
            <a:xfrm>
              <a:off x="9098529" y="4317447"/>
              <a:ext cx="2782696" cy="2782696"/>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1" cstate="print">
              <a:duotone>
                <a:prstClr val="black"/>
                <a:srgbClr val="512BD4">
                  <a:tint val="45000"/>
                  <a:satMod val="400000"/>
                </a:srgbClr>
              </a:duotone>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10093301" y="5173360"/>
              <a:ext cx="769909" cy="7699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A377478-AE3D-B36D-02AA-71938E207B48}"/>
              </a:ext>
            </a:extLst>
          </p:cNvPr>
          <p:cNvGrpSpPr/>
          <p:nvPr/>
        </p:nvGrpSpPr>
        <p:grpSpPr>
          <a:xfrm>
            <a:off x="10556672" y="2860794"/>
            <a:ext cx="1784639" cy="1714239"/>
            <a:chOff x="6914544" y="747989"/>
            <a:chExt cx="2064696" cy="1983248"/>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13">
              <a:duotone>
                <a:prstClr val="black"/>
                <a:srgbClr val="512BD4">
                  <a:tint val="45000"/>
                  <a:satMod val="400000"/>
                </a:srgbClr>
              </a:duotone>
              <a:extLst>
                <a:ext uri="{96DAC541-7B7A-43D3-8B79-37D633B846F1}">
                  <asvg:svgBlip xmlns:asvg="http://schemas.microsoft.com/office/drawing/2016/SVG/main" r:embed="rId14"/>
                </a:ext>
              </a:extLst>
            </a:blip>
            <a:stretch>
              <a:fillRect/>
            </a:stretch>
          </p:blipFill>
          <p:spPr>
            <a:xfrm>
              <a:off x="6914544" y="747989"/>
              <a:ext cx="2064696" cy="1983248"/>
            </a:xfrm>
            <a:prstGeom prst="rect">
              <a:avLst/>
            </a:prstGeom>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5" cstate="print">
              <a:duotone>
                <a:prstClr val="black"/>
                <a:srgbClr val="512BD4">
                  <a:tint val="45000"/>
                  <a:satMod val="400000"/>
                </a:srgbClr>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7563764" y="1411844"/>
              <a:ext cx="745994" cy="5594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78AA5761-12B1-2F55-D4FF-58B527460A5F}"/>
              </a:ext>
            </a:extLst>
          </p:cNvPr>
          <p:cNvGrpSpPr/>
          <p:nvPr/>
        </p:nvGrpSpPr>
        <p:grpSpPr>
          <a:xfrm>
            <a:off x="5955269" y="4543668"/>
            <a:ext cx="2351250" cy="2351250"/>
            <a:chOff x="6256389" y="2528327"/>
            <a:chExt cx="2594898" cy="2594898"/>
          </a:xfrm>
        </p:grpSpPr>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7">
              <a:duotone>
                <a:prstClr val="black"/>
                <a:srgbClr val="512BD4">
                  <a:tint val="45000"/>
                  <a:satMod val="400000"/>
                </a:srgbClr>
              </a:duotone>
              <a:extLst>
                <a:ext uri="{96DAC541-7B7A-43D3-8B79-37D633B846F1}">
                  <asvg:svgBlip xmlns:asvg="http://schemas.microsoft.com/office/drawing/2016/SVG/main" r:embed="rId18"/>
                </a:ext>
              </a:extLst>
            </a:blip>
            <a:stretch>
              <a:fillRect/>
            </a:stretch>
          </p:blipFill>
          <p:spPr>
            <a:xfrm>
              <a:off x="6256389" y="2528327"/>
              <a:ext cx="2594898" cy="2594898"/>
            </a:xfrm>
            <a:prstGeom prst="rect">
              <a:avLst/>
            </a:prstGeom>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cstate="print">
              <a:duotone>
                <a:prstClr val="black"/>
                <a:schemeClr val="bg1">
                  <a:lumMod val="20000"/>
                  <a:lumOff val="80000"/>
                  <a:tint val="45000"/>
                  <a:satMod val="400000"/>
                </a:schemeClr>
              </a:duotone>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a:ext>
              </a:extLst>
            </a:blip>
            <a:srcRect/>
            <a:stretch>
              <a:fillRect/>
            </a:stretch>
          </p:blipFill>
          <p:spPr bwMode="auto">
            <a:xfrm>
              <a:off x="6844160" y="3595900"/>
              <a:ext cx="1401149" cy="45975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descr="Browser window outline">
            <a:extLst>
              <a:ext uri="{FF2B5EF4-FFF2-40B4-BE49-F238E27FC236}">
                <a16:creationId xmlns:a16="http://schemas.microsoft.com/office/drawing/2014/main" id="{F29F6F0D-A3E4-4A18-C404-AE21AA885E1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88631" y="2316760"/>
            <a:ext cx="2122621" cy="2122621"/>
          </a:xfrm>
          <a:prstGeom prst="rect">
            <a:avLst/>
          </a:prstGeom>
        </p:spPr>
      </p:pic>
      <p:pic>
        <p:nvPicPr>
          <p:cNvPr id="5" name="Graphic 4" descr="Internet outline">
            <a:extLst>
              <a:ext uri="{FF2B5EF4-FFF2-40B4-BE49-F238E27FC236}">
                <a16:creationId xmlns:a16="http://schemas.microsoft.com/office/drawing/2014/main" id="{E82E92E6-D793-D19F-30DE-EF7AD028223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96146" y="2580927"/>
            <a:ext cx="2388118" cy="2388118"/>
          </a:xfrm>
          <a:prstGeom prst="rect">
            <a:avLst/>
          </a:prstGeom>
        </p:spPr>
      </p:pic>
      <p:pic>
        <p:nvPicPr>
          <p:cNvPr id="7" name="Graphic 6" descr="Ethernet outline">
            <a:extLst>
              <a:ext uri="{FF2B5EF4-FFF2-40B4-BE49-F238E27FC236}">
                <a16:creationId xmlns:a16="http://schemas.microsoft.com/office/drawing/2014/main" id="{DFD1417C-414F-7673-EDEA-F94B5903963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50520" y="4259731"/>
            <a:ext cx="2388118" cy="2388118"/>
          </a:xfrm>
          <a:prstGeom prst="rect">
            <a:avLst/>
          </a:prstGeom>
        </p:spPr>
      </p:pic>
      <p:sp>
        <p:nvSpPr>
          <p:cNvPr id="8" name="TextBox 7">
            <a:extLst>
              <a:ext uri="{FF2B5EF4-FFF2-40B4-BE49-F238E27FC236}">
                <a16:creationId xmlns:a16="http://schemas.microsoft.com/office/drawing/2014/main" id="{8D5D0C59-5178-1997-8714-3627FBB1C467}"/>
              </a:ext>
            </a:extLst>
          </p:cNvPr>
          <p:cNvSpPr txBox="1"/>
          <p:nvPr/>
        </p:nvSpPr>
        <p:spPr>
          <a:xfrm>
            <a:off x="2896146" y="991332"/>
            <a:ext cx="209897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pic>
        <p:nvPicPr>
          <p:cNvPr id="9" name="Graphic 8">
            <a:extLst>
              <a:ext uri="{FF2B5EF4-FFF2-40B4-BE49-F238E27FC236}">
                <a16:creationId xmlns:a16="http://schemas.microsoft.com/office/drawing/2014/main" id="{D6627769-B4D5-136B-63A6-63FFA559E09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476533" y="635468"/>
            <a:ext cx="1419613" cy="1419613"/>
          </a:xfrm>
          <a:prstGeom prst="rect">
            <a:avLst/>
          </a:prstGeom>
        </p:spPr>
      </p:pic>
      <p:grpSp>
        <p:nvGrpSpPr>
          <p:cNvPr id="20" name="Group 19">
            <a:extLst>
              <a:ext uri="{FF2B5EF4-FFF2-40B4-BE49-F238E27FC236}">
                <a16:creationId xmlns:a16="http://schemas.microsoft.com/office/drawing/2014/main" id="{34FD4EAB-8DD2-C053-1293-A7F4ECF1E158}"/>
              </a:ext>
            </a:extLst>
          </p:cNvPr>
          <p:cNvGrpSpPr/>
          <p:nvPr/>
        </p:nvGrpSpPr>
        <p:grpSpPr>
          <a:xfrm>
            <a:off x="8016621" y="316233"/>
            <a:ext cx="2501062" cy="2122621"/>
            <a:chOff x="3054730" y="381381"/>
            <a:chExt cx="8921764" cy="7571791"/>
          </a:xfrm>
        </p:grpSpPr>
        <p:pic>
          <p:nvPicPr>
            <p:cNvPr id="17" name="Picture 16" descr="Icon&#10;&#10;Description automatically generated">
              <a:extLst>
                <a:ext uri="{FF2B5EF4-FFF2-40B4-BE49-F238E27FC236}">
                  <a16:creationId xmlns:a16="http://schemas.microsoft.com/office/drawing/2014/main" id="{10ADFB55-125B-D59D-3120-D1CFE61E4307}"/>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054730" y="381381"/>
              <a:ext cx="6082539" cy="6095238"/>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6A6BCFEF-B546-5E9F-593B-9D9A0923284D}"/>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30462" y="4969045"/>
              <a:ext cx="6146032" cy="2984127"/>
            </a:xfrm>
            <a:prstGeom prst="rect">
              <a:avLst/>
            </a:prstGeom>
          </p:spPr>
        </p:pic>
      </p:grpSp>
    </p:spTree>
    <p:extLst>
      <p:ext uri="{BB962C8B-B14F-4D97-AF65-F5344CB8AC3E}">
        <p14:creationId xmlns:p14="http://schemas.microsoft.com/office/powerpoint/2010/main" val="363453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DE65299-56EC-D91B-601F-DA8F4475C8FF}"/>
              </a:ext>
            </a:extLst>
          </p:cNvPr>
          <p:cNvGrpSpPr/>
          <p:nvPr/>
        </p:nvGrpSpPr>
        <p:grpSpPr>
          <a:xfrm>
            <a:off x="9016256" y="4678760"/>
            <a:ext cx="1540416" cy="1714239"/>
            <a:chOff x="8471129" y="661134"/>
            <a:chExt cx="1860195" cy="2070103"/>
          </a:xfrm>
        </p:grpSpPr>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2">
              <a:duotone>
                <a:prstClr val="black"/>
                <a:srgbClr val="512BD4">
                  <a:tint val="45000"/>
                  <a:satMod val="400000"/>
                </a:srgbClr>
              </a:duotone>
            </a:blip>
            <a:stretch>
              <a:fillRect/>
            </a:stretch>
          </p:blipFill>
          <p:spPr>
            <a:xfrm>
              <a:off x="9140611" y="131770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3">
              <a:duotone>
                <a:prstClr val="black"/>
                <a:srgbClr val="512BD4">
                  <a:tint val="45000"/>
                  <a:satMod val="400000"/>
                </a:srgbClr>
              </a:duotone>
              <a:extLst>
                <a:ext uri="{96DAC541-7B7A-43D3-8B79-37D633B846F1}">
                  <asvg:svgBlip xmlns:asvg="http://schemas.microsoft.com/office/drawing/2016/SVG/main" r:embed="rId4"/>
                </a:ext>
              </a:extLst>
            </a:blip>
            <a:stretch>
              <a:fillRect/>
            </a:stretch>
          </p:blipFill>
          <p:spPr>
            <a:xfrm>
              <a:off x="8471129" y="661134"/>
              <a:ext cx="1860195" cy="2070103"/>
            </a:xfrm>
            <a:prstGeom prst="rect">
              <a:avLst/>
            </a:prstGeom>
          </p:spPr>
        </p:pic>
      </p:grpSp>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6448551" y="3310276"/>
            <a:ext cx="511097" cy="515247"/>
            <a:chOff x="3492" y="1769"/>
            <a:chExt cx="854" cy="864"/>
          </a:xfrm>
          <a:solidFill>
            <a:schemeClr val="accent2">
              <a:lumMod val="90000"/>
            </a:schemeClr>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5">
            <a:duotone>
              <a:prstClr val="black"/>
              <a:srgbClr val="512BD4">
                <a:tint val="45000"/>
                <a:satMod val="400000"/>
              </a:srgbClr>
            </a:duotone>
            <a:extLst>
              <a:ext uri="{96DAC541-7B7A-43D3-8B79-37D633B846F1}">
                <asvg:svgBlip xmlns:asvg="http://schemas.microsoft.com/office/drawing/2016/SVG/main" r:embed="rId6"/>
              </a:ext>
            </a:extLst>
          </a:blip>
          <a:stretch>
            <a:fillRect/>
          </a:stretch>
        </p:blipFill>
        <p:spPr>
          <a:xfrm>
            <a:off x="5406913" y="2411309"/>
            <a:ext cx="2601797" cy="2530191"/>
          </a:xfrm>
          <a:prstGeom prst="rect">
            <a:avLst/>
          </a:prstGeom>
        </p:spPr>
      </p:pic>
      <p:grpSp>
        <p:nvGrpSpPr>
          <p:cNvPr id="14" name="Group 13">
            <a:extLst>
              <a:ext uri="{FF2B5EF4-FFF2-40B4-BE49-F238E27FC236}">
                <a16:creationId xmlns:a16="http://schemas.microsoft.com/office/drawing/2014/main" id="{03BBC720-884F-4964-900D-F3EA4645472F}"/>
              </a:ext>
            </a:extLst>
          </p:cNvPr>
          <p:cNvGrpSpPr/>
          <p:nvPr/>
        </p:nvGrpSpPr>
        <p:grpSpPr>
          <a:xfrm>
            <a:off x="6813765" y="4428225"/>
            <a:ext cx="2215310" cy="2215310"/>
            <a:chOff x="8842183" y="2528327"/>
            <a:chExt cx="2594898" cy="2594898"/>
          </a:xfrm>
        </p:grpSpPr>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7">
              <a:duotone>
                <a:prstClr val="black"/>
                <a:srgbClr val="512BD4">
                  <a:tint val="45000"/>
                  <a:satMod val="400000"/>
                </a:srgbClr>
              </a:duotone>
              <a:extLst>
                <a:ext uri="{96DAC541-7B7A-43D3-8B79-37D633B846F1}">
                  <asvg:svgBlip xmlns:asvg="http://schemas.microsoft.com/office/drawing/2016/SVG/main" r:embed="rId8"/>
                </a:ext>
              </a:extLst>
            </a:blip>
            <a:stretch>
              <a:fillRect/>
            </a:stretch>
          </p:blipFill>
          <p:spPr>
            <a:xfrm>
              <a:off x="8842183" y="252832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2">
              <a:duotone>
                <a:prstClr val="black"/>
                <a:srgbClr val="512BD4">
                  <a:tint val="45000"/>
                  <a:satMod val="400000"/>
                </a:srgbClr>
              </a:duotone>
            </a:blip>
            <a:stretch>
              <a:fillRect/>
            </a:stretch>
          </p:blipFill>
          <p:spPr>
            <a:xfrm>
              <a:off x="9781584" y="3339370"/>
              <a:ext cx="716096" cy="972811"/>
            </a:xfrm>
            <a:prstGeom prst="rect">
              <a:avLst/>
            </a:prstGeom>
          </p:spPr>
        </p:pic>
      </p:grpSp>
      <p:grpSp>
        <p:nvGrpSpPr>
          <p:cNvPr id="10" name="Group 9">
            <a:extLst>
              <a:ext uri="{FF2B5EF4-FFF2-40B4-BE49-F238E27FC236}">
                <a16:creationId xmlns:a16="http://schemas.microsoft.com/office/drawing/2014/main" id="{7681C6B7-8C85-D8F4-AEA4-A056D3CDA0D9}"/>
              </a:ext>
            </a:extLst>
          </p:cNvPr>
          <p:cNvGrpSpPr/>
          <p:nvPr/>
        </p:nvGrpSpPr>
        <p:grpSpPr>
          <a:xfrm>
            <a:off x="8136029" y="2412212"/>
            <a:ext cx="2396763" cy="2439164"/>
            <a:chOff x="9098529" y="4317447"/>
            <a:chExt cx="2782696" cy="2782696"/>
          </a:xfrm>
        </p:grpSpPr>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9">
              <a:duotone>
                <a:prstClr val="black"/>
                <a:srgbClr val="512BD4">
                  <a:tint val="45000"/>
                  <a:satMod val="400000"/>
                </a:srgbClr>
              </a:duotone>
              <a:extLst>
                <a:ext uri="{96DAC541-7B7A-43D3-8B79-37D633B846F1}">
                  <asvg:svgBlip xmlns:asvg="http://schemas.microsoft.com/office/drawing/2016/SVG/main" r:embed="rId10"/>
                </a:ext>
              </a:extLst>
            </a:blip>
            <a:stretch>
              <a:fillRect/>
            </a:stretch>
          </p:blipFill>
          <p:spPr>
            <a:xfrm>
              <a:off x="9098529" y="4317447"/>
              <a:ext cx="2782696" cy="2782696"/>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1" cstate="print">
              <a:duotone>
                <a:prstClr val="black"/>
                <a:srgbClr val="512BD4">
                  <a:tint val="45000"/>
                  <a:satMod val="400000"/>
                </a:srgbClr>
              </a:duotone>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10093301" y="5173360"/>
              <a:ext cx="769909" cy="7699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A377478-AE3D-B36D-02AA-71938E207B48}"/>
              </a:ext>
            </a:extLst>
          </p:cNvPr>
          <p:cNvGrpSpPr/>
          <p:nvPr/>
        </p:nvGrpSpPr>
        <p:grpSpPr>
          <a:xfrm>
            <a:off x="10407361" y="2819284"/>
            <a:ext cx="1784639" cy="1714239"/>
            <a:chOff x="6914544" y="747989"/>
            <a:chExt cx="2064696" cy="1983248"/>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13">
              <a:duotone>
                <a:prstClr val="black"/>
                <a:srgbClr val="512BD4">
                  <a:tint val="45000"/>
                  <a:satMod val="400000"/>
                </a:srgbClr>
              </a:duotone>
              <a:extLst>
                <a:ext uri="{96DAC541-7B7A-43D3-8B79-37D633B846F1}">
                  <asvg:svgBlip xmlns:asvg="http://schemas.microsoft.com/office/drawing/2016/SVG/main" r:embed="rId14"/>
                </a:ext>
              </a:extLst>
            </a:blip>
            <a:stretch>
              <a:fillRect/>
            </a:stretch>
          </p:blipFill>
          <p:spPr>
            <a:xfrm>
              <a:off x="6914544" y="747989"/>
              <a:ext cx="2064696" cy="1983248"/>
            </a:xfrm>
            <a:prstGeom prst="rect">
              <a:avLst/>
            </a:prstGeom>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5" cstate="print">
              <a:duotone>
                <a:prstClr val="black"/>
                <a:srgbClr val="512BD4">
                  <a:tint val="45000"/>
                  <a:satMod val="400000"/>
                </a:srgbClr>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7563764" y="1411844"/>
              <a:ext cx="745994" cy="5594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78AA5761-12B1-2F55-D4FF-58B527460A5F}"/>
              </a:ext>
            </a:extLst>
          </p:cNvPr>
          <p:cNvGrpSpPr/>
          <p:nvPr/>
        </p:nvGrpSpPr>
        <p:grpSpPr>
          <a:xfrm>
            <a:off x="4231288" y="4360255"/>
            <a:ext cx="2351250" cy="2351250"/>
            <a:chOff x="6256389" y="2528327"/>
            <a:chExt cx="2594898" cy="2594898"/>
          </a:xfrm>
        </p:grpSpPr>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7">
              <a:duotone>
                <a:prstClr val="black"/>
                <a:srgbClr val="512BD4">
                  <a:tint val="45000"/>
                  <a:satMod val="400000"/>
                </a:srgbClr>
              </a:duotone>
              <a:extLst>
                <a:ext uri="{96DAC541-7B7A-43D3-8B79-37D633B846F1}">
                  <asvg:svgBlip xmlns:asvg="http://schemas.microsoft.com/office/drawing/2016/SVG/main" r:embed="rId18"/>
                </a:ext>
              </a:extLst>
            </a:blip>
            <a:stretch>
              <a:fillRect/>
            </a:stretch>
          </p:blipFill>
          <p:spPr>
            <a:xfrm>
              <a:off x="6256389" y="2528327"/>
              <a:ext cx="2594898" cy="2594898"/>
            </a:xfrm>
            <a:prstGeom prst="rect">
              <a:avLst/>
            </a:prstGeom>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cstate="print">
              <a:duotone>
                <a:prstClr val="black"/>
                <a:schemeClr val="bg1">
                  <a:lumMod val="20000"/>
                  <a:lumOff val="80000"/>
                  <a:tint val="45000"/>
                  <a:satMod val="400000"/>
                </a:schemeClr>
              </a:duotone>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a:ext>
              </a:extLst>
            </a:blip>
            <a:srcRect/>
            <a:stretch>
              <a:fillRect/>
            </a:stretch>
          </p:blipFill>
          <p:spPr bwMode="auto">
            <a:xfrm>
              <a:off x="6844160" y="3595900"/>
              <a:ext cx="1401149" cy="45975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descr="Browser window outline">
            <a:extLst>
              <a:ext uri="{FF2B5EF4-FFF2-40B4-BE49-F238E27FC236}">
                <a16:creationId xmlns:a16="http://schemas.microsoft.com/office/drawing/2014/main" id="{F29F6F0D-A3E4-4A18-C404-AE21AA885E1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1709" y="2702063"/>
            <a:ext cx="2122621" cy="2122621"/>
          </a:xfrm>
          <a:prstGeom prst="rect">
            <a:avLst/>
          </a:prstGeom>
        </p:spPr>
      </p:pic>
      <p:pic>
        <p:nvPicPr>
          <p:cNvPr id="5" name="Graphic 4" descr="Internet outline">
            <a:extLst>
              <a:ext uri="{FF2B5EF4-FFF2-40B4-BE49-F238E27FC236}">
                <a16:creationId xmlns:a16="http://schemas.microsoft.com/office/drawing/2014/main" id="{E82E92E6-D793-D19F-30DE-EF7AD028223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03162" y="2497745"/>
            <a:ext cx="2388118" cy="2388118"/>
          </a:xfrm>
          <a:prstGeom prst="rect">
            <a:avLst/>
          </a:prstGeom>
        </p:spPr>
      </p:pic>
      <p:pic>
        <p:nvPicPr>
          <p:cNvPr id="7" name="Graphic 6" descr="Ethernet outline">
            <a:extLst>
              <a:ext uri="{FF2B5EF4-FFF2-40B4-BE49-F238E27FC236}">
                <a16:creationId xmlns:a16="http://schemas.microsoft.com/office/drawing/2014/main" id="{DFD1417C-414F-7673-EDEA-F94B5903963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604549" y="4323387"/>
            <a:ext cx="2388118" cy="2388118"/>
          </a:xfrm>
          <a:prstGeom prst="rect">
            <a:avLst/>
          </a:prstGeom>
        </p:spPr>
      </p:pic>
      <p:sp>
        <p:nvSpPr>
          <p:cNvPr id="8" name="TextBox 7">
            <a:extLst>
              <a:ext uri="{FF2B5EF4-FFF2-40B4-BE49-F238E27FC236}">
                <a16:creationId xmlns:a16="http://schemas.microsoft.com/office/drawing/2014/main" id="{8D5D0C59-5178-1997-8714-3627FBB1C467}"/>
              </a:ext>
            </a:extLst>
          </p:cNvPr>
          <p:cNvSpPr txBox="1"/>
          <p:nvPr/>
        </p:nvSpPr>
        <p:spPr>
          <a:xfrm>
            <a:off x="469603" y="855189"/>
            <a:ext cx="466711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512BD4"/>
                </a:solidFill>
                <a:effectLst/>
                <a:uLnTx/>
                <a:uFillTx/>
                <a:latin typeface="Open Sans" panose="020B0606030504020204" pitchFamily="34" charset="0"/>
                <a:ea typeface="Open Sans" panose="020B0606030504020204" pitchFamily="34" charset="0"/>
                <a:cs typeface="Open Sans" panose="020B0606030504020204" pitchFamily="34" charset="0"/>
              </a:rPr>
              <a:t>Blazor Hybrid:</a:t>
            </a:r>
          </a:p>
        </p:txBody>
      </p:sp>
      <p:pic>
        <p:nvPicPr>
          <p:cNvPr id="9" name="Graphic 8">
            <a:extLst>
              <a:ext uri="{FF2B5EF4-FFF2-40B4-BE49-F238E27FC236}">
                <a16:creationId xmlns:a16="http://schemas.microsoft.com/office/drawing/2014/main" id="{D6627769-B4D5-136B-63A6-63FFA559E09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851609" y="476388"/>
            <a:ext cx="1419613" cy="1419613"/>
          </a:xfrm>
          <a:prstGeom prst="rect">
            <a:avLst/>
          </a:prstGeom>
        </p:spPr>
      </p:pic>
      <p:grpSp>
        <p:nvGrpSpPr>
          <p:cNvPr id="20" name="Group 19">
            <a:extLst>
              <a:ext uri="{FF2B5EF4-FFF2-40B4-BE49-F238E27FC236}">
                <a16:creationId xmlns:a16="http://schemas.microsoft.com/office/drawing/2014/main" id="{34FD4EAB-8DD2-C053-1293-A7F4ECF1E158}"/>
              </a:ext>
            </a:extLst>
          </p:cNvPr>
          <p:cNvGrpSpPr/>
          <p:nvPr/>
        </p:nvGrpSpPr>
        <p:grpSpPr>
          <a:xfrm>
            <a:off x="7203014" y="297033"/>
            <a:ext cx="2501062" cy="2122621"/>
            <a:chOff x="3054730" y="381381"/>
            <a:chExt cx="8921764" cy="7571791"/>
          </a:xfrm>
        </p:grpSpPr>
        <p:pic>
          <p:nvPicPr>
            <p:cNvPr id="17" name="Picture 16" descr="Icon&#10;&#10;Description automatically generated">
              <a:extLst>
                <a:ext uri="{FF2B5EF4-FFF2-40B4-BE49-F238E27FC236}">
                  <a16:creationId xmlns:a16="http://schemas.microsoft.com/office/drawing/2014/main" id="{10ADFB55-125B-D59D-3120-D1CFE61E4307}"/>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054730" y="381381"/>
              <a:ext cx="6082539" cy="6095238"/>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6A6BCFEF-B546-5E9F-593B-9D9A0923284D}"/>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30462" y="4969045"/>
              <a:ext cx="6146032" cy="2984127"/>
            </a:xfrm>
            <a:prstGeom prst="rect">
              <a:avLst/>
            </a:prstGeom>
          </p:spPr>
        </p:pic>
      </p:grpSp>
      <p:sp>
        <p:nvSpPr>
          <p:cNvPr id="2" name="TextBox 1">
            <a:extLst>
              <a:ext uri="{FF2B5EF4-FFF2-40B4-BE49-F238E27FC236}">
                <a16:creationId xmlns:a16="http://schemas.microsoft.com/office/drawing/2014/main" id="{8BB8531F-65BF-86B0-2090-65BEE904D7AA}"/>
              </a:ext>
            </a:extLst>
          </p:cNvPr>
          <p:cNvSpPr txBox="1"/>
          <p:nvPr/>
        </p:nvSpPr>
        <p:spPr>
          <a:xfrm>
            <a:off x="6369617" y="722083"/>
            <a:ext cx="18732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512BD4"/>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833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latin typeface="Open Sans" panose="020B0606030504020204" pitchFamily="34" charset="0"/>
                <a:cs typeface="Open Sans" panose="020B0606030504020204" pitchFamily="34" charset="0"/>
              </a:rPr>
              <a:t>Code &amp; Walkthrough</a:t>
            </a:r>
            <a:br>
              <a:rPr lang="en-US" sz="6600" dirty="0">
                <a:latin typeface="Open Sans" panose="020B0606030504020204" pitchFamily="34" charset="0"/>
                <a:cs typeface="Open Sans" panose="020B0606030504020204" pitchFamily="34" charset="0"/>
              </a:rPr>
            </a:br>
            <a:br>
              <a:rPr lang="en-US" sz="6600" dirty="0">
                <a:latin typeface="Open Sans" panose="020B0606030504020204" pitchFamily="34" charset="0"/>
                <a:cs typeface="Open Sans" panose="020B0606030504020204" pitchFamily="34" charset="0"/>
              </a:rPr>
            </a:br>
            <a:r>
              <a:rPr lang="en-US" sz="4000" dirty="0">
                <a:latin typeface="Open Sans" panose="020B0606030504020204" pitchFamily="34" charset="0"/>
                <a:cs typeface="Open Sans" panose="020B0606030504020204" pitchFamily="34" charset="0"/>
              </a:rPr>
              <a:t>aka.ms/</a:t>
            </a:r>
            <a:r>
              <a:rPr lang="en-US" sz="4000" dirty="0" err="1">
                <a:latin typeface="Open Sans" panose="020B0606030504020204" pitchFamily="34" charset="0"/>
                <a:cs typeface="Open Sans" panose="020B0606030504020204" pitchFamily="34" charset="0"/>
              </a:rPr>
              <a:t>maui</a:t>
            </a:r>
            <a:r>
              <a:rPr lang="en-US" sz="4000" dirty="0">
                <a:latin typeface="Open Sans" panose="020B0606030504020204" pitchFamily="34" charset="0"/>
                <a:cs typeface="Open Sans" panose="020B0606030504020204" pitchFamily="34" charset="0"/>
              </a:rPr>
              <a:t>-workshop</a:t>
            </a:r>
          </a:p>
        </p:txBody>
      </p:sp>
    </p:spTree>
    <p:extLst>
      <p:ext uri="{BB962C8B-B14F-4D97-AF65-F5344CB8AC3E}">
        <p14:creationId xmlns:p14="http://schemas.microsoft.com/office/powerpoint/2010/main" val="1084136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E4D31C-848C-90F8-6231-96DC65B88B0E}"/>
              </a:ext>
            </a:extLst>
          </p:cNvPr>
          <p:cNvSpPr txBox="1"/>
          <p:nvPr/>
        </p:nvSpPr>
        <p:spPr>
          <a:xfrm>
            <a:off x="10281843" y="2091542"/>
            <a:ext cx="787267" cy="787267"/>
          </a:xfrm>
          <a:prstGeom prst="ellipse">
            <a:avLst/>
          </a:prstGeom>
          <a:solidFill>
            <a:srgbClr val="512BD4"/>
          </a:solidFill>
          <a:ln>
            <a:noFill/>
          </a:ln>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 name="Title 8"/>
          <p:cNvSpPr>
            <a:spLocks noGrp="1"/>
          </p:cNvSpPr>
          <p:nvPr>
            <p:ph type="title"/>
          </p:nvPr>
        </p:nvSpPr>
        <p:spPr/>
        <p:txBody>
          <a:bodyPr/>
          <a:lstStyle/>
          <a:p>
            <a:r>
              <a:rPr lang="en-US" dirty="0"/>
              <a:t>Hybrid Architecture - .NET MAUI &amp; Blazor</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806578" y="2067998"/>
            <a:ext cx="10875862" cy="3965032"/>
            <a:chOff x="2120082" y="1858210"/>
            <a:chExt cx="10875862" cy="3965032"/>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31786" y="2767534"/>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0082" y="4124070"/>
              <a:ext cx="10875862" cy="1699172"/>
              <a:chOff x="2885616" y="3787651"/>
              <a:chExt cx="8067931" cy="134084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85616" y="3787651"/>
                <a:ext cx="8067931" cy="134084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3784954" y="4074719"/>
                <a:ext cx="6448375" cy="714298"/>
              </a:xfrm>
              <a:prstGeom prst="rect">
                <a:avLst/>
              </a:prstGeom>
              <a:noFill/>
            </p:spPr>
            <p:txBody>
              <a:bodyPr wrap="square" lIns="179273" tIns="143418" rIns="179273" bIns="143418" rtlCol="0">
                <a:spAutoFit/>
              </a:bodyPr>
              <a:lstStyle/>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Business Logic</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81274"/>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3" name="Graphic 2">
            <a:extLst>
              <a:ext uri="{FF2B5EF4-FFF2-40B4-BE49-F238E27FC236}">
                <a16:creationId xmlns:a16="http://schemas.microsoft.com/office/drawing/2014/main" id="{3FF34F49-5529-038F-4074-8A2DA9F88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13132" y="2228019"/>
            <a:ext cx="537461" cy="537461"/>
          </a:xfrm>
          <a:prstGeom prst="rect">
            <a:avLst/>
          </a:prstGeom>
        </p:spPr>
      </p:pic>
      <p:sp>
        <p:nvSpPr>
          <p:cNvPr id="5" name="Rectangle 4">
            <a:extLst>
              <a:ext uri="{FF2B5EF4-FFF2-40B4-BE49-F238E27FC236}">
                <a16:creationId xmlns:a16="http://schemas.microsoft.com/office/drawing/2014/main" id="{507B6877-7CCC-8C23-C01D-5FF89C8BC373}"/>
              </a:ext>
            </a:extLst>
          </p:cNvPr>
          <p:cNvSpPr/>
          <p:nvPr/>
        </p:nvSpPr>
        <p:spPr bwMode="auto">
          <a:xfrm>
            <a:off x="9574042" y="2987268"/>
            <a:ext cx="2117505" cy="59136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6" name="TextBox 5">
            <a:extLst>
              <a:ext uri="{FF2B5EF4-FFF2-40B4-BE49-F238E27FC236}">
                <a16:creationId xmlns:a16="http://schemas.microsoft.com/office/drawing/2014/main" id="{A795F6BE-13B6-1A59-C745-2D37CF565CDB}"/>
              </a:ext>
            </a:extLst>
          </p:cNvPr>
          <p:cNvSpPr txBox="1"/>
          <p:nvPr/>
        </p:nvSpPr>
        <p:spPr>
          <a:xfrm>
            <a:off x="10304876" y="3018881"/>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sp>
        <p:nvSpPr>
          <p:cNvPr id="8" name="Rectangle 7">
            <a:extLst>
              <a:ext uri="{FF2B5EF4-FFF2-40B4-BE49-F238E27FC236}">
                <a16:creationId xmlns:a16="http://schemas.microsoft.com/office/drawing/2014/main" id="{898E9A5C-4908-8B85-6F8D-83014EE058EC}"/>
              </a:ext>
            </a:extLst>
          </p:cNvPr>
          <p:cNvSpPr/>
          <p:nvPr/>
        </p:nvSpPr>
        <p:spPr bwMode="auto">
          <a:xfrm>
            <a:off x="806578" y="3667587"/>
            <a:ext cx="10880415" cy="59136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10" name="TextBox 9">
            <a:extLst>
              <a:ext uri="{FF2B5EF4-FFF2-40B4-BE49-F238E27FC236}">
                <a16:creationId xmlns:a16="http://schemas.microsoft.com/office/drawing/2014/main" id="{C0E3B23A-2E60-B6F9-9E23-096B5FCDBD6B}"/>
              </a:ext>
            </a:extLst>
          </p:cNvPr>
          <p:cNvSpPr txBox="1"/>
          <p:nvPr/>
        </p:nvSpPr>
        <p:spPr>
          <a:xfrm>
            <a:off x="1920033" y="3646725"/>
            <a:ext cx="8692642" cy="658969"/>
          </a:xfrm>
          <a:prstGeom prst="rect">
            <a:avLst/>
          </a:prstGeom>
          <a:noFill/>
        </p:spPr>
        <p:txBody>
          <a:bodyPr wrap="square" lIns="179273" tIns="143418" rIns="179273" bIns="143418" rtlCol="0">
            <a:spAutoFit/>
          </a:bodyPr>
          <a:lstStyle/>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Blazor Components</a:t>
            </a:r>
          </a:p>
        </p:txBody>
      </p:sp>
    </p:spTree>
    <p:extLst>
      <p:ext uri="{BB962C8B-B14F-4D97-AF65-F5344CB8AC3E}">
        <p14:creationId xmlns:p14="http://schemas.microsoft.com/office/powerpoint/2010/main" val="118348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5649-2828-C3B9-01D9-0334CBF9046C}"/>
              </a:ext>
            </a:extLst>
          </p:cNvPr>
          <p:cNvSpPr>
            <a:spLocks noGrp="1"/>
          </p:cNvSpPr>
          <p:nvPr>
            <p:ph type="title"/>
          </p:nvPr>
        </p:nvSpPr>
        <p:spPr>
          <a:xfrm>
            <a:off x="833831" y="301782"/>
            <a:ext cx="10515600" cy="1325563"/>
          </a:xfrm>
        </p:spPr>
        <p:txBody>
          <a:bodyPr/>
          <a:lstStyle/>
          <a:p>
            <a:r>
              <a:rPr lang="en-US" dirty="0" err="1">
                <a:latin typeface="Open Sans" panose="020B0606030504020204" pitchFamily="34" charset="0"/>
                <a:cs typeface="Open Sans" panose="020B0606030504020204" pitchFamily="34" charset="0"/>
              </a:rPr>
              <a:t>Blazor</a:t>
            </a:r>
            <a:r>
              <a:rPr lang="en-US" dirty="0">
                <a:latin typeface="Open Sans" panose="020B0606030504020204" pitchFamily="34" charset="0"/>
                <a:cs typeface="Open Sans" panose="020B0606030504020204" pitchFamily="34" charset="0"/>
              </a:rPr>
              <a:t> hybrid apps</a:t>
            </a:r>
          </a:p>
        </p:txBody>
      </p:sp>
      <p:sp>
        <p:nvSpPr>
          <p:cNvPr id="4" name="Rounded Rectangle 58" descr="Diagram showing Blazor components are just .NET Razor components rendered via BlazorWebView to .NET MAUI. ">
            <a:extLst>
              <a:ext uri="{FF2B5EF4-FFF2-40B4-BE49-F238E27FC236}">
                <a16:creationId xmlns:a16="http://schemas.microsoft.com/office/drawing/2014/main" id="{FA5DC1B4-3D94-2CA6-3384-2D38FC44B834}"/>
              </a:ext>
            </a:extLst>
          </p:cNvPr>
          <p:cNvSpPr/>
          <p:nvPr/>
        </p:nvSpPr>
        <p:spPr bwMode="auto">
          <a:xfrm>
            <a:off x="6434041" y="1738528"/>
            <a:ext cx="4608000" cy="2429024"/>
          </a:xfrm>
          <a:prstGeom prst="roundRect">
            <a:avLst>
              <a:gd name="adj" fmla="val 10277"/>
            </a:avLst>
          </a:prstGeom>
          <a:solidFill>
            <a:schemeClr val="accent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40" name="Rounded Rectangle 59">
            <a:extLst>
              <a:ext uri="{FF2B5EF4-FFF2-40B4-BE49-F238E27FC236}">
                <a16:creationId xmlns:a16="http://schemas.microsoft.com/office/drawing/2014/main" id="{B1B88538-BC5C-C47C-C3E1-B5BFCF301C83}"/>
              </a:ext>
            </a:extLst>
          </p:cNvPr>
          <p:cNvSpPr/>
          <p:nvPr/>
        </p:nvSpPr>
        <p:spPr bwMode="auto">
          <a:xfrm>
            <a:off x="6682329" y="1841482"/>
            <a:ext cx="4116736" cy="769353"/>
          </a:xfrm>
          <a:prstGeom prst="roundRect">
            <a:avLst>
              <a:gd name="adj" fmla="val 15517"/>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err="1">
                <a:ln>
                  <a:noFill/>
                </a:ln>
                <a:solidFill>
                  <a:srgbClr val="F7B548"/>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Blazor</a:t>
            </a:r>
            <a:endParaRPr kumimoji="0" lang="en-US" sz="2400" b="1" i="0" u="none" strike="noStrike" kern="0" cap="none" spc="0" normalizeH="0" baseline="0" noProof="0" dirty="0">
              <a:ln>
                <a:noFill/>
              </a:ln>
              <a:solidFill>
                <a:srgbClr val="F7B548"/>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41" name="Rectangle: Rounded Corners 40">
            <a:extLst>
              <a:ext uri="{FF2B5EF4-FFF2-40B4-BE49-F238E27FC236}">
                <a16:creationId xmlns:a16="http://schemas.microsoft.com/office/drawing/2014/main" id="{43A49780-07F0-84C0-85A0-8FE49FEA2F18}"/>
              </a:ext>
            </a:extLst>
          </p:cNvPr>
          <p:cNvSpPr/>
          <p:nvPr/>
        </p:nvSpPr>
        <p:spPr bwMode="auto">
          <a:xfrm>
            <a:off x="9389170" y="1943878"/>
            <a:ext cx="1344870" cy="599328"/>
          </a:xfrm>
          <a:prstGeom prst="roundRect">
            <a:avLst/>
          </a:prstGeom>
          <a:solidFill>
            <a:schemeClr val="accent3">
              <a:lumMod val="7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Components</a:t>
            </a:r>
          </a:p>
        </p:txBody>
      </p:sp>
      <p:sp>
        <p:nvSpPr>
          <p:cNvPr id="45" name="TextBox 44">
            <a:extLst>
              <a:ext uri="{FF2B5EF4-FFF2-40B4-BE49-F238E27FC236}">
                <a16:creationId xmlns:a16="http://schemas.microsoft.com/office/drawing/2014/main" id="{5BAA2864-C03E-1BD2-A1ED-C3E06E22DBAE}"/>
              </a:ext>
            </a:extLst>
          </p:cNvPr>
          <p:cNvSpPr txBox="1"/>
          <p:nvPr/>
        </p:nvSpPr>
        <p:spPr>
          <a:xfrm>
            <a:off x="8748851" y="2750531"/>
            <a:ext cx="1929235" cy="369332"/>
          </a:xfrm>
          <a:prstGeom prst="rect">
            <a:avLst/>
          </a:prstGeom>
          <a:solidFill>
            <a:schemeClr val="accent2">
              <a:lumMod val="5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panose="020F0502020204030204"/>
                <a:ea typeface="+mn-ea"/>
                <a:cs typeface="+mn-cs"/>
              </a:rPr>
              <a:t>BlazorWebView</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FFA22CF7-0CDC-399B-1B3C-CE1BC02112AA}"/>
              </a:ext>
              <a:ext uri="{C183D7F6-B498-43B3-948B-1728B52AA6E4}">
                <adec:decorative xmlns:adec="http://schemas.microsoft.com/office/drawing/2017/decorative" val="1"/>
              </a:ext>
            </a:extLst>
          </p:cNvPr>
          <p:cNvCxnSpPr>
            <a:cxnSpLocks/>
            <a:stCxn id="40" idx="2"/>
            <a:endCxn id="5" idx="0"/>
          </p:cNvCxnSpPr>
          <p:nvPr/>
        </p:nvCxnSpPr>
        <p:spPr>
          <a:xfrm>
            <a:off x="8740697" y="2610835"/>
            <a:ext cx="0" cy="655494"/>
          </a:xfrm>
          <a:prstGeom prst="straightConnector1">
            <a:avLst/>
          </a:prstGeom>
          <a:ln w="158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59">
            <a:extLst>
              <a:ext uri="{FF2B5EF4-FFF2-40B4-BE49-F238E27FC236}">
                <a16:creationId xmlns:a16="http://schemas.microsoft.com/office/drawing/2014/main" id="{2718161A-1AAB-64B5-D8D2-FB94528C023D}"/>
              </a:ext>
            </a:extLst>
          </p:cNvPr>
          <p:cNvSpPr/>
          <p:nvPr/>
        </p:nvSpPr>
        <p:spPr bwMode="auto">
          <a:xfrm>
            <a:off x="6682329" y="3266329"/>
            <a:ext cx="4116736" cy="769353"/>
          </a:xfrm>
          <a:prstGeom prst="roundRect">
            <a:avLst>
              <a:gd name="adj" fmla="val 15517"/>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7B548"/>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.NET MAUI</a:t>
            </a:r>
          </a:p>
        </p:txBody>
      </p:sp>
      <p:sp>
        <p:nvSpPr>
          <p:cNvPr id="6" name="Rounded Rectangle 94">
            <a:extLst>
              <a:ext uri="{FF2B5EF4-FFF2-40B4-BE49-F238E27FC236}">
                <a16:creationId xmlns:a16="http://schemas.microsoft.com/office/drawing/2014/main" id="{DB94BBDC-9B73-09AE-D0BA-719D143919F6}"/>
              </a:ext>
            </a:extLst>
          </p:cNvPr>
          <p:cNvSpPr/>
          <p:nvPr/>
        </p:nvSpPr>
        <p:spPr bwMode="auto">
          <a:xfrm>
            <a:off x="6449170" y="4269289"/>
            <a:ext cx="1080000" cy="641417"/>
          </a:xfrm>
          <a:prstGeom prst="roundRect">
            <a:avLst/>
          </a:prstGeom>
          <a:no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err="1">
                <a:ln>
                  <a:noFill/>
                </a:ln>
                <a:solidFill>
                  <a:srgbClr val="333333"/>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WinUI</a:t>
            </a:r>
            <a:endParaRPr kumimoji="0" lang="en-US" sz="1400" b="1" i="0" u="none" strike="noStrike" kern="0" cap="none" spc="0" normalizeH="0" baseline="0" noProof="0" dirty="0">
              <a:ln>
                <a:noFill/>
              </a:ln>
              <a:solidFill>
                <a:srgbClr val="333333"/>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7" name="Rounded Rectangle 95">
            <a:extLst>
              <a:ext uri="{FF2B5EF4-FFF2-40B4-BE49-F238E27FC236}">
                <a16:creationId xmlns:a16="http://schemas.microsoft.com/office/drawing/2014/main" id="{C7E6E08E-FAC6-EA83-2FFC-A77AEC55A1E3}"/>
              </a:ext>
            </a:extLst>
          </p:cNvPr>
          <p:cNvSpPr/>
          <p:nvPr/>
        </p:nvSpPr>
        <p:spPr bwMode="auto">
          <a:xfrm>
            <a:off x="7613170" y="4277183"/>
            <a:ext cx="1080000" cy="625629"/>
          </a:xfrm>
          <a:prstGeom prst="roundRect">
            <a:avLst/>
          </a:prstGeom>
          <a:no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333333"/>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Mac</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333333"/>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Catalyst</a:t>
            </a:r>
          </a:p>
        </p:txBody>
      </p:sp>
      <p:sp>
        <p:nvSpPr>
          <p:cNvPr id="9" name="Rounded Rectangle 93">
            <a:extLst>
              <a:ext uri="{FF2B5EF4-FFF2-40B4-BE49-F238E27FC236}">
                <a16:creationId xmlns:a16="http://schemas.microsoft.com/office/drawing/2014/main" id="{7580C4E1-4605-4C2E-5FB7-14C7A407689A}"/>
              </a:ext>
            </a:extLst>
          </p:cNvPr>
          <p:cNvSpPr/>
          <p:nvPr/>
        </p:nvSpPr>
        <p:spPr bwMode="auto">
          <a:xfrm>
            <a:off x="8777170" y="4271919"/>
            <a:ext cx="1080000" cy="636156"/>
          </a:xfrm>
          <a:prstGeom prst="roundRect">
            <a:avLst/>
          </a:prstGeom>
          <a:no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iOS</a:t>
            </a:r>
          </a:p>
        </p:txBody>
      </p:sp>
      <p:sp>
        <p:nvSpPr>
          <p:cNvPr id="8" name="Rounded Rectangle 96">
            <a:extLst>
              <a:ext uri="{FF2B5EF4-FFF2-40B4-BE49-F238E27FC236}">
                <a16:creationId xmlns:a16="http://schemas.microsoft.com/office/drawing/2014/main" id="{0496C475-5F0B-79D9-F2F4-937CE683B576}"/>
              </a:ext>
            </a:extLst>
          </p:cNvPr>
          <p:cNvSpPr/>
          <p:nvPr/>
        </p:nvSpPr>
        <p:spPr bwMode="auto">
          <a:xfrm>
            <a:off x="9941170" y="4271919"/>
            <a:ext cx="1080000" cy="636156"/>
          </a:xfrm>
          <a:prstGeom prst="roundRect">
            <a:avLst/>
          </a:prstGeom>
          <a:no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Android</a:t>
            </a:r>
          </a:p>
        </p:txBody>
      </p:sp>
      <p:grpSp>
        <p:nvGrpSpPr>
          <p:cNvPr id="10" name="Group 9">
            <a:extLst>
              <a:ext uri="{FF2B5EF4-FFF2-40B4-BE49-F238E27FC236}">
                <a16:creationId xmlns:a16="http://schemas.microsoft.com/office/drawing/2014/main" id="{5E185C75-898F-CB2A-0EDF-DF3E5C8A35B4}"/>
              </a:ext>
              <a:ext uri="{C183D7F6-B498-43B3-948B-1728B52AA6E4}">
                <adec:decorative xmlns:adec="http://schemas.microsoft.com/office/drawing/2017/decorative" val="1"/>
              </a:ext>
            </a:extLst>
          </p:cNvPr>
          <p:cNvGrpSpPr/>
          <p:nvPr/>
        </p:nvGrpSpPr>
        <p:grpSpPr>
          <a:xfrm>
            <a:off x="6917170" y="4910706"/>
            <a:ext cx="144000" cy="588488"/>
            <a:chOff x="6794457" y="4219635"/>
            <a:chExt cx="144000" cy="588488"/>
          </a:xfrm>
        </p:grpSpPr>
        <p:cxnSp>
          <p:nvCxnSpPr>
            <p:cNvPr id="20" name="Straight Connector 19">
              <a:extLst>
                <a:ext uri="{FF2B5EF4-FFF2-40B4-BE49-F238E27FC236}">
                  <a16:creationId xmlns:a16="http://schemas.microsoft.com/office/drawing/2014/main" id="{7352295D-488E-0104-F155-09EFC36148BD}"/>
                </a:ext>
              </a:extLst>
            </p:cNvPr>
            <p:cNvCxnSpPr>
              <a:cxnSpLocks/>
            </p:cNvCxnSpPr>
            <p:nvPr/>
          </p:nvCxnSpPr>
          <p:spPr>
            <a:xfrm>
              <a:off x="6866457" y="4219635"/>
              <a:ext cx="0" cy="516488"/>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EFCAEC-CB23-D563-99CB-2B3C57AEDAB5}"/>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1019D56B-527D-7A16-8273-D12448EB9E2C}"/>
              </a:ext>
              <a:ext uri="{C183D7F6-B498-43B3-948B-1728B52AA6E4}">
                <adec:decorative xmlns:adec="http://schemas.microsoft.com/office/drawing/2017/decorative" val="1"/>
              </a:ext>
            </a:extLst>
          </p:cNvPr>
          <p:cNvGrpSpPr/>
          <p:nvPr/>
        </p:nvGrpSpPr>
        <p:grpSpPr>
          <a:xfrm>
            <a:off x="8081170" y="4910706"/>
            <a:ext cx="144000" cy="588488"/>
            <a:chOff x="6794457" y="4219635"/>
            <a:chExt cx="144000" cy="588488"/>
          </a:xfrm>
        </p:grpSpPr>
        <p:cxnSp>
          <p:nvCxnSpPr>
            <p:cNvPr id="18" name="Straight Connector 17">
              <a:extLst>
                <a:ext uri="{FF2B5EF4-FFF2-40B4-BE49-F238E27FC236}">
                  <a16:creationId xmlns:a16="http://schemas.microsoft.com/office/drawing/2014/main" id="{8C9D4F69-9EB3-AEC8-EC28-B49E24842DE4}"/>
                </a:ext>
              </a:extLst>
            </p:cNvPr>
            <p:cNvCxnSpPr>
              <a:cxnSpLocks/>
            </p:cNvCxnSpPr>
            <p:nvPr/>
          </p:nvCxnSpPr>
          <p:spPr>
            <a:xfrm>
              <a:off x="6866457" y="4219635"/>
              <a:ext cx="0" cy="516488"/>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FFE9FF96-9D75-C561-C942-61A0BC2F29EB}"/>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582F32C8-D1E7-8B7F-D630-0E693FB41A66}"/>
              </a:ext>
              <a:ext uri="{C183D7F6-B498-43B3-948B-1728B52AA6E4}">
                <adec:decorative xmlns:adec="http://schemas.microsoft.com/office/drawing/2017/decorative" val="1"/>
              </a:ext>
            </a:extLst>
          </p:cNvPr>
          <p:cNvGrpSpPr/>
          <p:nvPr/>
        </p:nvGrpSpPr>
        <p:grpSpPr>
          <a:xfrm>
            <a:off x="9245170" y="4910706"/>
            <a:ext cx="144000" cy="588488"/>
            <a:chOff x="6794457" y="4219635"/>
            <a:chExt cx="144000" cy="588488"/>
          </a:xfrm>
        </p:grpSpPr>
        <p:cxnSp>
          <p:nvCxnSpPr>
            <p:cNvPr id="16" name="Straight Connector 15">
              <a:extLst>
                <a:ext uri="{FF2B5EF4-FFF2-40B4-BE49-F238E27FC236}">
                  <a16:creationId xmlns:a16="http://schemas.microsoft.com/office/drawing/2014/main" id="{42F42524-84DA-1EBE-5F69-D3994659629B}"/>
                </a:ext>
              </a:extLst>
            </p:cNvPr>
            <p:cNvCxnSpPr>
              <a:cxnSpLocks/>
            </p:cNvCxnSpPr>
            <p:nvPr/>
          </p:nvCxnSpPr>
          <p:spPr>
            <a:xfrm>
              <a:off x="6866457" y="4219635"/>
              <a:ext cx="0" cy="516488"/>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B4D8E22E-F151-85CD-702F-64CE21E6AFBB}"/>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07EBBBB9-1663-CC59-F667-2A70D95CBC73}"/>
              </a:ext>
              <a:ext uri="{C183D7F6-B498-43B3-948B-1728B52AA6E4}">
                <adec:decorative xmlns:adec="http://schemas.microsoft.com/office/drawing/2017/decorative" val="1"/>
              </a:ext>
            </a:extLst>
          </p:cNvPr>
          <p:cNvGrpSpPr/>
          <p:nvPr/>
        </p:nvGrpSpPr>
        <p:grpSpPr>
          <a:xfrm>
            <a:off x="10409170" y="4910706"/>
            <a:ext cx="144000" cy="588488"/>
            <a:chOff x="6794457" y="4219635"/>
            <a:chExt cx="144000" cy="588488"/>
          </a:xfrm>
        </p:grpSpPr>
        <p:cxnSp>
          <p:nvCxnSpPr>
            <p:cNvPr id="14" name="Straight Connector 13">
              <a:extLst>
                <a:ext uri="{FF2B5EF4-FFF2-40B4-BE49-F238E27FC236}">
                  <a16:creationId xmlns:a16="http://schemas.microsoft.com/office/drawing/2014/main" id="{76C1943B-2871-CF6B-465F-BDDE0FE5716B}"/>
                </a:ext>
              </a:extLst>
            </p:cNvPr>
            <p:cNvCxnSpPr>
              <a:cxnSpLocks/>
            </p:cNvCxnSpPr>
            <p:nvPr/>
          </p:nvCxnSpPr>
          <p:spPr>
            <a:xfrm>
              <a:off x="6866457" y="4219635"/>
              <a:ext cx="0" cy="516488"/>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006519A-A129-9209-BB7D-858EB5F21136}"/>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E79C76E7-9468-F2DF-0A03-EAC27D49D81B}"/>
              </a:ext>
            </a:extLst>
          </p:cNvPr>
          <p:cNvGrpSpPr/>
          <p:nvPr/>
        </p:nvGrpSpPr>
        <p:grpSpPr>
          <a:xfrm>
            <a:off x="6478091" y="5399603"/>
            <a:ext cx="998412" cy="960338"/>
            <a:chOff x="769916" y="4835245"/>
            <a:chExt cx="914400" cy="914400"/>
          </a:xfrm>
          <a:solidFill>
            <a:schemeClr val="tx1">
              <a:lumMod val="50000"/>
            </a:schemeClr>
          </a:solidFill>
        </p:grpSpPr>
        <p:grpSp>
          <p:nvGrpSpPr>
            <p:cNvPr id="33" name="Group 42">
              <a:extLst>
                <a:ext uri="{FF2B5EF4-FFF2-40B4-BE49-F238E27FC236}">
                  <a16:creationId xmlns:a16="http://schemas.microsoft.com/office/drawing/2014/main" id="{B8DBFC72-1C81-D0E9-8FA5-471A854C8708}"/>
                </a:ext>
              </a:extLst>
            </p:cNvPr>
            <p:cNvGrpSpPr>
              <a:grpSpLocks noChangeAspect="1"/>
            </p:cNvGrpSpPr>
            <p:nvPr/>
          </p:nvGrpSpPr>
          <p:grpSpPr bwMode="auto">
            <a:xfrm>
              <a:off x="1135999" y="5160128"/>
              <a:ext cx="179625" cy="186208"/>
              <a:chOff x="3492" y="1769"/>
              <a:chExt cx="854" cy="864"/>
            </a:xfrm>
            <a:grpFill/>
          </p:grpSpPr>
          <p:sp>
            <p:nvSpPr>
              <p:cNvPr id="35" name="Freeform 43">
                <a:extLst>
                  <a:ext uri="{FF2B5EF4-FFF2-40B4-BE49-F238E27FC236}">
                    <a16:creationId xmlns:a16="http://schemas.microsoft.com/office/drawing/2014/main" id="{BF4C0F66-64E2-6C37-FDDD-0371046783AF}"/>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44">
                <a:extLst>
                  <a:ext uri="{FF2B5EF4-FFF2-40B4-BE49-F238E27FC236}">
                    <a16:creationId xmlns:a16="http://schemas.microsoft.com/office/drawing/2014/main" id="{2DD35640-3DC5-4146-DBBB-5F1F44D5587D}"/>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5">
                <a:extLst>
                  <a:ext uri="{FF2B5EF4-FFF2-40B4-BE49-F238E27FC236}">
                    <a16:creationId xmlns:a16="http://schemas.microsoft.com/office/drawing/2014/main" id="{A2A6A74C-FA3F-24E8-6EDC-DFA656AE21BB}"/>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6">
                <a:extLst>
                  <a:ext uri="{FF2B5EF4-FFF2-40B4-BE49-F238E27FC236}">
                    <a16:creationId xmlns:a16="http://schemas.microsoft.com/office/drawing/2014/main" id="{F8A0B2A0-1966-E2B2-7974-975885ECDDC9}"/>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34" name="Graphic 33" descr="Laptop outline">
              <a:extLst>
                <a:ext uri="{FF2B5EF4-FFF2-40B4-BE49-F238E27FC236}">
                  <a16:creationId xmlns:a16="http://schemas.microsoft.com/office/drawing/2014/main" id="{9A7307BC-FFA8-2EBD-278D-6801562D23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916" y="4835245"/>
              <a:ext cx="914400" cy="914400"/>
            </a:xfrm>
            <a:prstGeom prst="rect">
              <a:avLst/>
            </a:prstGeom>
          </p:spPr>
        </p:pic>
      </p:grpSp>
      <p:grpSp>
        <p:nvGrpSpPr>
          <p:cNvPr id="24" name="Group 23">
            <a:extLst>
              <a:ext uri="{FF2B5EF4-FFF2-40B4-BE49-F238E27FC236}">
                <a16:creationId xmlns:a16="http://schemas.microsoft.com/office/drawing/2014/main" id="{6C6C55AB-29FD-2AAE-9B69-C62A9E0AEF91}"/>
              </a:ext>
            </a:extLst>
          </p:cNvPr>
          <p:cNvGrpSpPr/>
          <p:nvPr/>
        </p:nvGrpSpPr>
        <p:grpSpPr>
          <a:xfrm>
            <a:off x="7688314" y="5608082"/>
            <a:ext cx="942887" cy="552045"/>
            <a:chOff x="7809183" y="5200112"/>
            <a:chExt cx="692769" cy="405605"/>
          </a:xfrm>
          <a:solidFill>
            <a:schemeClr val="tx1">
              <a:lumMod val="50000"/>
            </a:schemeClr>
          </a:solidFill>
        </p:grpSpPr>
        <p:sp>
          <p:nvSpPr>
            <p:cNvPr id="30" name="TextBox 29">
              <a:extLst>
                <a:ext uri="{FF2B5EF4-FFF2-40B4-BE49-F238E27FC236}">
                  <a16:creationId xmlns:a16="http://schemas.microsoft.com/office/drawing/2014/main" id="{A403C970-BEEE-9659-7960-EADBC6CA7A8C}"/>
                </a:ext>
              </a:extLst>
            </p:cNvPr>
            <p:cNvSpPr txBox="1"/>
            <p:nvPr/>
          </p:nvSpPr>
          <p:spPr>
            <a:xfrm>
              <a:off x="7906280" y="5262719"/>
              <a:ext cx="507858" cy="2035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sp>
          <p:nvSpPr>
            <p:cNvPr id="31" name="Freeform: Shape 30">
              <a:extLst>
                <a:ext uri="{FF2B5EF4-FFF2-40B4-BE49-F238E27FC236}">
                  <a16:creationId xmlns:a16="http://schemas.microsoft.com/office/drawing/2014/main" id="{89988AE4-352D-8C0B-4105-2707A7929C7C}"/>
                </a:ext>
              </a:extLst>
            </p:cNvPr>
            <p:cNvSpPr/>
            <p:nvPr/>
          </p:nvSpPr>
          <p:spPr>
            <a:xfrm>
              <a:off x="7899544" y="5200112"/>
              <a:ext cx="512047" cy="333175"/>
            </a:xfrm>
            <a:custGeom>
              <a:avLst/>
              <a:gdLst>
                <a:gd name="connsiteX0" fmla="*/ 466866 w 512047"/>
                <a:gd name="connsiteY0" fmla="*/ 289718 h 333175"/>
                <a:gd name="connsiteX1" fmla="*/ 45181 w 512047"/>
                <a:gd name="connsiteY1" fmla="*/ 289718 h 333175"/>
                <a:gd name="connsiteX2" fmla="*/ 45181 w 512047"/>
                <a:gd name="connsiteY2" fmla="*/ 43458 h 333175"/>
                <a:gd name="connsiteX3" fmla="*/ 466866 w 512047"/>
                <a:gd name="connsiteY3" fmla="*/ 43458 h 333175"/>
                <a:gd name="connsiteX4" fmla="*/ 466866 w 512047"/>
                <a:gd name="connsiteY4" fmla="*/ 289718 h 333175"/>
                <a:gd name="connsiteX5" fmla="*/ 512047 w 512047"/>
                <a:gd name="connsiteY5" fmla="*/ 28972 h 333175"/>
                <a:gd name="connsiteX6" fmla="*/ 481927 w 512047"/>
                <a:gd name="connsiteY6" fmla="*/ 0 h 333175"/>
                <a:gd name="connsiteX7" fmla="*/ 30120 w 512047"/>
                <a:gd name="connsiteY7" fmla="*/ 0 h 333175"/>
                <a:gd name="connsiteX8" fmla="*/ 0 w 512047"/>
                <a:gd name="connsiteY8" fmla="*/ 28972 h 333175"/>
                <a:gd name="connsiteX9" fmla="*/ 0 w 512047"/>
                <a:gd name="connsiteY9" fmla="*/ 333176 h 333175"/>
                <a:gd name="connsiteX10" fmla="*/ 512047 w 512047"/>
                <a:gd name="connsiteY10" fmla="*/ 333176 h 333175"/>
                <a:gd name="connsiteX11" fmla="*/ 512047 w 512047"/>
                <a:gd name="connsiteY11" fmla="*/ 28972 h 33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7" h="333175">
                  <a:moveTo>
                    <a:pt x="466866" y="289718"/>
                  </a:moveTo>
                  <a:lnTo>
                    <a:pt x="45181" y="289718"/>
                  </a:lnTo>
                  <a:lnTo>
                    <a:pt x="45181" y="43458"/>
                  </a:lnTo>
                  <a:lnTo>
                    <a:pt x="466866" y="43458"/>
                  </a:lnTo>
                  <a:lnTo>
                    <a:pt x="466866" y="289718"/>
                  </a:lnTo>
                  <a:close/>
                  <a:moveTo>
                    <a:pt x="512047" y="28972"/>
                  </a:moveTo>
                  <a:cubicBezTo>
                    <a:pt x="512047" y="13037"/>
                    <a:pt x="498493" y="0"/>
                    <a:pt x="481927" y="0"/>
                  </a:cubicBezTo>
                  <a:lnTo>
                    <a:pt x="30120" y="0"/>
                  </a:lnTo>
                  <a:cubicBezTo>
                    <a:pt x="13554" y="0"/>
                    <a:pt x="0" y="13037"/>
                    <a:pt x="0" y="28972"/>
                  </a:cubicBezTo>
                  <a:lnTo>
                    <a:pt x="0" y="333176"/>
                  </a:lnTo>
                  <a:lnTo>
                    <a:pt x="512047" y="333176"/>
                  </a:lnTo>
                  <a:lnTo>
                    <a:pt x="512047" y="28972"/>
                  </a:lnTo>
                  <a:close/>
                </a:path>
              </a:pathLst>
            </a:custGeom>
            <a:grpFill/>
            <a:ln w="74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678EF8BB-6496-5589-F938-B2AEC0E61E59}"/>
                </a:ext>
              </a:extLst>
            </p:cNvPr>
            <p:cNvSpPr/>
            <p:nvPr/>
          </p:nvSpPr>
          <p:spPr>
            <a:xfrm>
              <a:off x="7809183" y="5562260"/>
              <a:ext cx="692769" cy="43457"/>
            </a:xfrm>
            <a:custGeom>
              <a:avLst/>
              <a:gdLst>
                <a:gd name="connsiteX0" fmla="*/ 391565 w 692769"/>
                <a:gd name="connsiteY0" fmla="*/ 0 h 43457"/>
                <a:gd name="connsiteX1" fmla="*/ 391565 w 692769"/>
                <a:gd name="connsiteY1" fmla="*/ 7243 h 43457"/>
                <a:gd name="connsiteX2" fmla="*/ 384035 w 692769"/>
                <a:gd name="connsiteY2" fmla="*/ 14486 h 43457"/>
                <a:gd name="connsiteX3" fmla="*/ 308734 w 692769"/>
                <a:gd name="connsiteY3" fmla="*/ 14486 h 43457"/>
                <a:gd name="connsiteX4" fmla="*/ 301204 w 692769"/>
                <a:gd name="connsiteY4" fmla="*/ 7243 h 43457"/>
                <a:gd name="connsiteX5" fmla="*/ 301204 w 692769"/>
                <a:gd name="connsiteY5" fmla="*/ 0 h 43457"/>
                <a:gd name="connsiteX6" fmla="*/ 0 w 692769"/>
                <a:gd name="connsiteY6" fmla="*/ 0 h 43457"/>
                <a:gd name="connsiteX7" fmla="*/ 0 w 692769"/>
                <a:gd name="connsiteY7" fmla="*/ 14486 h 43457"/>
                <a:gd name="connsiteX8" fmla="*/ 30120 w 692769"/>
                <a:gd name="connsiteY8" fmla="*/ 43458 h 43457"/>
                <a:gd name="connsiteX9" fmla="*/ 662649 w 692769"/>
                <a:gd name="connsiteY9" fmla="*/ 43458 h 43457"/>
                <a:gd name="connsiteX10" fmla="*/ 692770 w 692769"/>
                <a:gd name="connsiteY10" fmla="*/ 14486 h 43457"/>
                <a:gd name="connsiteX11" fmla="*/ 692770 w 692769"/>
                <a:gd name="connsiteY11" fmla="*/ 0 h 43457"/>
                <a:gd name="connsiteX12" fmla="*/ 391565 w 692769"/>
                <a:gd name="connsiteY12" fmla="*/ 0 h 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769" h="43457">
                  <a:moveTo>
                    <a:pt x="391565" y="0"/>
                  </a:moveTo>
                  <a:lnTo>
                    <a:pt x="391565" y="7243"/>
                  </a:lnTo>
                  <a:cubicBezTo>
                    <a:pt x="391565" y="11589"/>
                    <a:pt x="388553" y="14486"/>
                    <a:pt x="384035" y="14486"/>
                  </a:cubicBezTo>
                  <a:lnTo>
                    <a:pt x="308734" y="14486"/>
                  </a:lnTo>
                  <a:cubicBezTo>
                    <a:pt x="304216" y="14486"/>
                    <a:pt x="301204" y="11589"/>
                    <a:pt x="301204" y="7243"/>
                  </a:cubicBezTo>
                  <a:lnTo>
                    <a:pt x="301204" y="0"/>
                  </a:lnTo>
                  <a:lnTo>
                    <a:pt x="0" y="0"/>
                  </a:lnTo>
                  <a:lnTo>
                    <a:pt x="0" y="14486"/>
                  </a:lnTo>
                  <a:cubicBezTo>
                    <a:pt x="0" y="30420"/>
                    <a:pt x="13554" y="43458"/>
                    <a:pt x="30120" y="43458"/>
                  </a:cubicBezTo>
                  <a:lnTo>
                    <a:pt x="662649" y="43458"/>
                  </a:lnTo>
                  <a:cubicBezTo>
                    <a:pt x="679215" y="43458"/>
                    <a:pt x="692770" y="30420"/>
                    <a:pt x="692770" y="14486"/>
                  </a:cubicBezTo>
                  <a:lnTo>
                    <a:pt x="692770" y="0"/>
                  </a:lnTo>
                  <a:lnTo>
                    <a:pt x="391565" y="0"/>
                  </a:lnTo>
                  <a:close/>
                </a:path>
              </a:pathLst>
            </a:custGeom>
            <a:grpFill/>
            <a:ln w="74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Calibri" panose="020F0502020204030204"/>
                <a:ea typeface="+mn-ea"/>
                <a:cs typeface="+mn-cs"/>
              </a:endParaRPr>
            </a:p>
          </p:txBody>
        </p:sp>
      </p:grpSp>
      <p:sp>
        <p:nvSpPr>
          <p:cNvPr id="25" name="TextBox 24">
            <a:extLst>
              <a:ext uri="{FF2B5EF4-FFF2-40B4-BE49-F238E27FC236}">
                <a16:creationId xmlns:a16="http://schemas.microsoft.com/office/drawing/2014/main" id="{B0222EFC-8513-09DA-E626-3FEF307F9732}"/>
              </a:ext>
            </a:extLst>
          </p:cNvPr>
          <p:cNvSpPr txBox="1"/>
          <p:nvPr/>
        </p:nvSpPr>
        <p:spPr>
          <a:xfrm>
            <a:off x="9131758" y="5795594"/>
            <a:ext cx="40748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sp>
        <p:nvSpPr>
          <p:cNvPr id="26" name="Graphic 91" descr="Smart Phone with solid fill">
            <a:extLst>
              <a:ext uri="{FF2B5EF4-FFF2-40B4-BE49-F238E27FC236}">
                <a16:creationId xmlns:a16="http://schemas.microsoft.com/office/drawing/2014/main" id="{7F9ECC88-643A-E785-6FE1-0B702FB548A0}"/>
              </a:ext>
            </a:extLst>
          </p:cNvPr>
          <p:cNvSpPr/>
          <p:nvPr/>
        </p:nvSpPr>
        <p:spPr>
          <a:xfrm>
            <a:off x="9136447" y="5600931"/>
            <a:ext cx="361445" cy="637379"/>
          </a:xfrm>
          <a:custGeom>
            <a:avLst/>
            <a:gdLst>
              <a:gd name="connsiteX0" fmla="*/ 316264 w 361445"/>
              <a:gd name="connsiteY0" fmla="*/ 550464 h 637379"/>
              <a:gd name="connsiteX1" fmla="*/ 45181 w 361445"/>
              <a:gd name="connsiteY1" fmla="*/ 550464 h 637379"/>
              <a:gd name="connsiteX2" fmla="*/ 45181 w 361445"/>
              <a:gd name="connsiteY2" fmla="*/ 86915 h 637379"/>
              <a:gd name="connsiteX3" fmla="*/ 316264 w 361445"/>
              <a:gd name="connsiteY3" fmla="*/ 86915 h 637379"/>
              <a:gd name="connsiteX4" fmla="*/ 316264 w 361445"/>
              <a:gd name="connsiteY4" fmla="*/ 550464 h 637379"/>
              <a:gd name="connsiteX5" fmla="*/ 150602 w 361445"/>
              <a:gd name="connsiteY5" fmla="*/ 28972 h 637379"/>
              <a:gd name="connsiteX6" fmla="*/ 210843 w 361445"/>
              <a:gd name="connsiteY6" fmla="*/ 28972 h 637379"/>
              <a:gd name="connsiteX7" fmla="*/ 225903 w 361445"/>
              <a:gd name="connsiteY7" fmla="*/ 43458 h 637379"/>
              <a:gd name="connsiteX8" fmla="*/ 210843 w 361445"/>
              <a:gd name="connsiteY8" fmla="*/ 57944 h 637379"/>
              <a:gd name="connsiteX9" fmla="*/ 150602 w 361445"/>
              <a:gd name="connsiteY9" fmla="*/ 57944 h 637379"/>
              <a:gd name="connsiteX10" fmla="*/ 135542 w 361445"/>
              <a:gd name="connsiteY10" fmla="*/ 43458 h 637379"/>
              <a:gd name="connsiteX11" fmla="*/ 150602 w 361445"/>
              <a:gd name="connsiteY11" fmla="*/ 28972 h 637379"/>
              <a:gd name="connsiteX12" fmla="*/ 346385 w 361445"/>
              <a:gd name="connsiteY12" fmla="*/ 0 h 637379"/>
              <a:gd name="connsiteX13" fmla="*/ 15060 w 361445"/>
              <a:gd name="connsiteY13" fmla="*/ 0 h 637379"/>
              <a:gd name="connsiteX14" fmla="*/ 0 w 361445"/>
              <a:gd name="connsiteY14" fmla="*/ 14486 h 637379"/>
              <a:gd name="connsiteX15" fmla="*/ 0 w 361445"/>
              <a:gd name="connsiteY15" fmla="*/ 622894 h 637379"/>
              <a:gd name="connsiteX16" fmla="*/ 15060 w 361445"/>
              <a:gd name="connsiteY16" fmla="*/ 637379 h 637379"/>
              <a:gd name="connsiteX17" fmla="*/ 346385 w 361445"/>
              <a:gd name="connsiteY17" fmla="*/ 637379 h 637379"/>
              <a:gd name="connsiteX18" fmla="*/ 361445 w 361445"/>
              <a:gd name="connsiteY18" fmla="*/ 622894 h 637379"/>
              <a:gd name="connsiteX19" fmla="*/ 361445 w 361445"/>
              <a:gd name="connsiteY19" fmla="*/ 14486 h 637379"/>
              <a:gd name="connsiteX20" fmla="*/ 346385 w 361445"/>
              <a:gd name="connsiteY20" fmla="*/ 0 h 63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445" h="637379">
                <a:moveTo>
                  <a:pt x="316264" y="550464"/>
                </a:moveTo>
                <a:lnTo>
                  <a:pt x="45181" y="550464"/>
                </a:lnTo>
                <a:lnTo>
                  <a:pt x="45181" y="86915"/>
                </a:lnTo>
                <a:lnTo>
                  <a:pt x="316264" y="86915"/>
                </a:lnTo>
                <a:lnTo>
                  <a:pt x="316264" y="550464"/>
                </a:lnTo>
                <a:close/>
                <a:moveTo>
                  <a:pt x="150602" y="28972"/>
                </a:moveTo>
                <a:lnTo>
                  <a:pt x="210843" y="28972"/>
                </a:lnTo>
                <a:cubicBezTo>
                  <a:pt x="219126" y="28972"/>
                  <a:pt x="225903" y="35490"/>
                  <a:pt x="225903" y="43458"/>
                </a:cubicBezTo>
                <a:cubicBezTo>
                  <a:pt x="225903" y="51425"/>
                  <a:pt x="219126" y="57944"/>
                  <a:pt x="210843" y="57944"/>
                </a:cubicBezTo>
                <a:lnTo>
                  <a:pt x="150602" y="57944"/>
                </a:lnTo>
                <a:cubicBezTo>
                  <a:pt x="142319" y="57944"/>
                  <a:pt x="135542" y="51425"/>
                  <a:pt x="135542" y="43458"/>
                </a:cubicBezTo>
                <a:cubicBezTo>
                  <a:pt x="135542" y="35490"/>
                  <a:pt x="142319" y="28972"/>
                  <a:pt x="150602" y="28972"/>
                </a:cubicBezTo>
                <a:close/>
                <a:moveTo>
                  <a:pt x="346385" y="0"/>
                </a:moveTo>
                <a:lnTo>
                  <a:pt x="15060" y="0"/>
                </a:lnTo>
                <a:cubicBezTo>
                  <a:pt x="6777" y="0"/>
                  <a:pt x="0" y="6519"/>
                  <a:pt x="0" y="14486"/>
                </a:cubicBezTo>
                <a:lnTo>
                  <a:pt x="0" y="622894"/>
                </a:lnTo>
                <a:cubicBezTo>
                  <a:pt x="0" y="630861"/>
                  <a:pt x="6777" y="637379"/>
                  <a:pt x="15060" y="637379"/>
                </a:cubicBezTo>
                <a:lnTo>
                  <a:pt x="346385" y="637379"/>
                </a:lnTo>
                <a:cubicBezTo>
                  <a:pt x="354668" y="637379"/>
                  <a:pt x="361445" y="630861"/>
                  <a:pt x="361445" y="622894"/>
                </a:cubicBezTo>
                <a:lnTo>
                  <a:pt x="361445" y="14486"/>
                </a:lnTo>
                <a:cubicBezTo>
                  <a:pt x="361445" y="6519"/>
                  <a:pt x="354668" y="0"/>
                  <a:pt x="346385" y="0"/>
                </a:cubicBezTo>
                <a:close/>
              </a:path>
            </a:pathLst>
          </a:custGeom>
          <a:solidFill>
            <a:schemeClr val="tx1">
              <a:lumMod val="50000"/>
            </a:schemeClr>
          </a:solidFill>
          <a:ln w="74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Calibri" panose="020F0502020204030204"/>
              <a:ea typeface="+mn-ea"/>
              <a:cs typeface="+mn-cs"/>
            </a:endParaRPr>
          </a:p>
        </p:txBody>
      </p:sp>
      <p:pic>
        <p:nvPicPr>
          <p:cNvPr id="29" name="Graphic 28" descr="Smart Phone outline">
            <a:extLst>
              <a:ext uri="{FF2B5EF4-FFF2-40B4-BE49-F238E27FC236}">
                <a16:creationId xmlns:a16="http://schemas.microsoft.com/office/drawing/2014/main" id="{E20D6AEC-29A2-31F6-CA93-0CAA992D68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14383" y="5570339"/>
            <a:ext cx="733486" cy="708805"/>
          </a:xfrm>
          <a:prstGeom prst="rect">
            <a:avLst/>
          </a:prstGeom>
        </p:spPr>
      </p:pic>
      <p:sp>
        <p:nvSpPr>
          <p:cNvPr id="44" name="TextBox 43">
            <a:extLst>
              <a:ext uri="{FF2B5EF4-FFF2-40B4-BE49-F238E27FC236}">
                <a16:creationId xmlns:a16="http://schemas.microsoft.com/office/drawing/2014/main" id="{DA8F651C-4B0B-94E5-D311-A6689C0A0366}"/>
              </a:ext>
            </a:extLst>
          </p:cNvPr>
          <p:cNvSpPr txBox="1"/>
          <p:nvPr/>
        </p:nvSpPr>
        <p:spPr>
          <a:xfrm>
            <a:off x="865499" y="1763491"/>
            <a:ext cx="5226132" cy="34778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Native app container &amp; embedded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Fully native web UI through platform WebView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Multi-platform with MAUI abstractions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No internet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Store distribution and reach</a:t>
            </a:r>
          </a:p>
        </p:txBody>
      </p:sp>
      <p:sp>
        <p:nvSpPr>
          <p:cNvPr id="43" name="Freeform 5">
            <a:extLst>
              <a:ext uri="{FF2B5EF4-FFF2-40B4-BE49-F238E27FC236}">
                <a16:creationId xmlns:a16="http://schemas.microsoft.com/office/drawing/2014/main" id="{FD4A7385-C857-E66D-336D-3E425E77A955}"/>
              </a:ext>
            </a:extLst>
          </p:cNvPr>
          <p:cNvSpPr>
            <a:spLocks noEditPoints="1"/>
          </p:cNvSpPr>
          <p:nvPr/>
        </p:nvSpPr>
        <p:spPr bwMode="auto">
          <a:xfrm>
            <a:off x="10363651" y="5795594"/>
            <a:ext cx="234950" cy="276225"/>
          </a:xfrm>
          <a:custGeom>
            <a:avLst/>
            <a:gdLst>
              <a:gd name="T0" fmla="*/ 91 w 1248"/>
              <a:gd name="T1" fmla="*/ 479 h 1476"/>
              <a:gd name="T2" fmla="*/ 0 w 1248"/>
              <a:gd name="T3" fmla="*/ 570 h 1476"/>
              <a:gd name="T4" fmla="*/ 0 w 1248"/>
              <a:gd name="T5" fmla="*/ 950 h 1476"/>
              <a:gd name="T6" fmla="*/ 91 w 1248"/>
              <a:gd name="T7" fmla="*/ 1041 h 1476"/>
              <a:gd name="T8" fmla="*/ 182 w 1248"/>
              <a:gd name="T9" fmla="*/ 950 h 1476"/>
              <a:gd name="T10" fmla="*/ 182 w 1248"/>
              <a:gd name="T11" fmla="*/ 570 h 1476"/>
              <a:gd name="T12" fmla="*/ 91 w 1248"/>
              <a:gd name="T13" fmla="*/ 479 h 1476"/>
              <a:gd name="T14" fmla="*/ 825 w 1248"/>
              <a:gd name="T15" fmla="*/ 137 h 1476"/>
              <a:gd name="T16" fmla="*/ 888 w 1248"/>
              <a:gd name="T17" fmla="*/ 21 h 1476"/>
              <a:gd name="T18" fmla="*/ 883 w 1248"/>
              <a:gd name="T19" fmla="*/ 4 h 1476"/>
              <a:gd name="T20" fmla="*/ 866 w 1248"/>
              <a:gd name="T21" fmla="*/ 9 h 1476"/>
              <a:gd name="T22" fmla="*/ 802 w 1248"/>
              <a:gd name="T23" fmla="*/ 126 h 1476"/>
              <a:gd name="T24" fmla="*/ 624 w 1248"/>
              <a:gd name="T25" fmla="*/ 88 h 1476"/>
              <a:gd name="T26" fmla="*/ 446 w 1248"/>
              <a:gd name="T27" fmla="*/ 126 h 1476"/>
              <a:gd name="T28" fmla="*/ 382 w 1248"/>
              <a:gd name="T29" fmla="*/ 9 h 1476"/>
              <a:gd name="T30" fmla="*/ 365 w 1248"/>
              <a:gd name="T31" fmla="*/ 4 h 1476"/>
              <a:gd name="T32" fmla="*/ 360 w 1248"/>
              <a:gd name="T33" fmla="*/ 21 h 1476"/>
              <a:gd name="T34" fmla="*/ 423 w 1248"/>
              <a:gd name="T35" fmla="*/ 137 h 1476"/>
              <a:gd name="T36" fmla="*/ 214 w 1248"/>
              <a:gd name="T37" fmla="*/ 464 h 1476"/>
              <a:gd name="T38" fmla="*/ 1033 w 1248"/>
              <a:gd name="T39" fmla="*/ 464 h 1476"/>
              <a:gd name="T40" fmla="*/ 825 w 1248"/>
              <a:gd name="T41" fmla="*/ 137 h 1476"/>
              <a:gd name="T42" fmla="*/ 437 w 1248"/>
              <a:gd name="T43" fmla="*/ 316 h 1476"/>
              <a:gd name="T44" fmla="*/ 403 w 1248"/>
              <a:gd name="T45" fmla="*/ 281 h 1476"/>
              <a:gd name="T46" fmla="*/ 437 w 1248"/>
              <a:gd name="T47" fmla="*/ 247 h 1476"/>
              <a:gd name="T48" fmla="*/ 472 w 1248"/>
              <a:gd name="T49" fmla="*/ 281 h 1476"/>
              <a:gd name="T50" fmla="*/ 437 w 1248"/>
              <a:gd name="T51" fmla="*/ 316 h 1476"/>
              <a:gd name="T52" fmla="*/ 810 w 1248"/>
              <a:gd name="T53" fmla="*/ 316 h 1476"/>
              <a:gd name="T54" fmla="*/ 776 w 1248"/>
              <a:gd name="T55" fmla="*/ 281 h 1476"/>
              <a:gd name="T56" fmla="*/ 810 w 1248"/>
              <a:gd name="T57" fmla="*/ 247 h 1476"/>
              <a:gd name="T58" fmla="*/ 845 w 1248"/>
              <a:gd name="T59" fmla="*/ 281 h 1476"/>
              <a:gd name="T60" fmla="*/ 810 w 1248"/>
              <a:gd name="T61" fmla="*/ 316 h 1476"/>
              <a:gd name="T62" fmla="*/ 217 w 1248"/>
              <a:gd name="T63" fmla="*/ 496 h 1476"/>
              <a:gd name="T64" fmla="*/ 218 w 1248"/>
              <a:gd name="T65" fmla="*/ 1086 h 1476"/>
              <a:gd name="T66" fmla="*/ 315 w 1248"/>
              <a:gd name="T67" fmla="*/ 1183 h 1476"/>
              <a:gd name="T68" fmla="*/ 381 w 1248"/>
              <a:gd name="T69" fmla="*/ 1183 h 1476"/>
              <a:gd name="T70" fmla="*/ 381 w 1248"/>
              <a:gd name="T71" fmla="*/ 1385 h 1476"/>
              <a:gd name="T72" fmla="*/ 472 w 1248"/>
              <a:gd name="T73" fmla="*/ 1476 h 1476"/>
              <a:gd name="T74" fmla="*/ 563 w 1248"/>
              <a:gd name="T75" fmla="*/ 1385 h 1476"/>
              <a:gd name="T76" fmla="*/ 563 w 1248"/>
              <a:gd name="T77" fmla="*/ 1183 h 1476"/>
              <a:gd name="T78" fmla="*/ 685 w 1248"/>
              <a:gd name="T79" fmla="*/ 1183 h 1476"/>
              <a:gd name="T80" fmla="*/ 685 w 1248"/>
              <a:gd name="T81" fmla="*/ 1385 h 1476"/>
              <a:gd name="T82" fmla="*/ 776 w 1248"/>
              <a:gd name="T83" fmla="*/ 1476 h 1476"/>
              <a:gd name="T84" fmla="*/ 867 w 1248"/>
              <a:gd name="T85" fmla="*/ 1385 h 1476"/>
              <a:gd name="T86" fmla="*/ 867 w 1248"/>
              <a:gd name="T87" fmla="*/ 1183 h 1476"/>
              <a:gd name="T88" fmla="*/ 934 w 1248"/>
              <a:gd name="T89" fmla="*/ 1183 h 1476"/>
              <a:gd name="T90" fmla="*/ 1031 w 1248"/>
              <a:gd name="T91" fmla="*/ 1086 h 1476"/>
              <a:gd name="T92" fmla="*/ 1031 w 1248"/>
              <a:gd name="T93" fmla="*/ 496 h 1476"/>
              <a:gd name="T94" fmla="*/ 217 w 1248"/>
              <a:gd name="T95" fmla="*/ 496 h 1476"/>
              <a:gd name="T96" fmla="*/ 1248 w 1248"/>
              <a:gd name="T97" fmla="*/ 569 h 1476"/>
              <a:gd name="T98" fmla="*/ 1157 w 1248"/>
              <a:gd name="T99" fmla="*/ 479 h 1476"/>
              <a:gd name="T100" fmla="*/ 1066 w 1248"/>
              <a:gd name="T101" fmla="*/ 570 h 1476"/>
              <a:gd name="T102" fmla="*/ 1066 w 1248"/>
              <a:gd name="T103" fmla="*/ 950 h 1476"/>
              <a:gd name="T104" fmla="*/ 1157 w 1248"/>
              <a:gd name="T105" fmla="*/ 1041 h 1476"/>
              <a:gd name="T106" fmla="*/ 1248 w 1248"/>
              <a:gd name="T107" fmla="*/ 950 h 1476"/>
              <a:gd name="T108" fmla="*/ 1248 w 1248"/>
              <a:gd name="T109" fmla="*/ 569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8" h="1476">
                <a:moveTo>
                  <a:pt x="91" y="479"/>
                </a:moveTo>
                <a:cubicBezTo>
                  <a:pt x="41" y="479"/>
                  <a:pt x="0" y="519"/>
                  <a:pt x="0" y="570"/>
                </a:cubicBezTo>
                <a:cubicBezTo>
                  <a:pt x="0" y="950"/>
                  <a:pt x="0" y="950"/>
                  <a:pt x="0" y="950"/>
                </a:cubicBezTo>
                <a:cubicBezTo>
                  <a:pt x="0" y="1001"/>
                  <a:pt x="41" y="1041"/>
                  <a:pt x="91" y="1041"/>
                </a:cubicBezTo>
                <a:cubicBezTo>
                  <a:pt x="142" y="1041"/>
                  <a:pt x="182" y="1001"/>
                  <a:pt x="182" y="950"/>
                </a:cubicBezTo>
                <a:cubicBezTo>
                  <a:pt x="182" y="570"/>
                  <a:pt x="182" y="570"/>
                  <a:pt x="182" y="570"/>
                </a:cubicBezTo>
                <a:cubicBezTo>
                  <a:pt x="182" y="519"/>
                  <a:pt x="141" y="479"/>
                  <a:pt x="91" y="479"/>
                </a:cubicBezTo>
                <a:moveTo>
                  <a:pt x="825" y="137"/>
                </a:moveTo>
                <a:cubicBezTo>
                  <a:pt x="888" y="21"/>
                  <a:pt x="888" y="21"/>
                  <a:pt x="888" y="21"/>
                </a:cubicBezTo>
                <a:cubicBezTo>
                  <a:pt x="892" y="15"/>
                  <a:pt x="889" y="7"/>
                  <a:pt x="883" y="4"/>
                </a:cubicBezTo>
                <a:cubicBezTo>
                  <a:pt x="877" y="0"/>
                  <a:pt x="869" y="3"/>
                  <a:pt x="866" y="9"/>
                </a:cubicBezTo>
                <a:cubicBezTo>
                  <a:pt x="802" y="126"/>
                  <a:pt x="802" y="126"/>
                  <a:pt x="802" y="126"/>
                </a:cubicBezTo>
                <a:cubicBezTo>
                  <a:pt x="748" y="102"/>
                  <a:pt x="688" y="88"/>
                  <a:pt x="624" y="88"/>
                </a:cubicBezTo>
                <a:cubicBezTo>
                  <a:pt x="560" y="88"/>
                  <a:pt x="500" y="102"/>
                  <a:pt x="446" y="126"/>
                </a:cubicBezTo>
                <a:cubicBezTo>
                  <a:pt x="382" y="9"/>
                  <a:pt x="382" y="9"/>
                  <a:pt x="382" y="9"/>
                </a:cubicBezTo>
                <a:cubicBezTo>
                  <a:pt x="378" y="3"/>
                  <a:pt x="371" y="0"/>
                  <a:pt x="365" y="4"/>
                </a:cubicBezTo>
                <a:cubicBezTo>
                  <a:pt x="358" y="7"/>
                  <a:pt x="356" y="15"/>
                  <a:pt x="360" y="21"/>
                </a:cubicBezTo>
                <a:cubicBezTo>
                  <a:pt x="423" y="137"/>
                  <a:pt x="423" y="137"/>
                  <a:pt x="423" y="137"/>
                </a:cubicBezTo>
                <a:cubicBezTo>
                  <a:pt x="298" y="201"/>
                  <a:pt x="214" y="324"/>
                  <a:pt x="214" y="464"/>
                </a:cubicBezTo>
                <a:cubicBezTo>
                  <a:pt x="1033" y="464"/>
                  <a:pt x="1033" y="464"/>
                  <a:pt x="1033" y="464"/>
                </a:cubicBezTo>
                <a:cubicBezTo>
                  <a:pt x="1033" y="323"/>
                  <a:pt x="949" y="201"/>
                  <a:pt x="825" y="137"/>
                </a:cubicBezTo>
                <a:moveTo>
                  <a:pt x="437" y="316"/>
                </a:moveTo>
                <a:cubicBezTo>
                  <a:pt x="419" y="316"/>
                  <a:pt x="403" y="300"/>
                  <a:pt x="403" y="281"/>
                </a:cubicBezTo>
                <a:cubicBezTo>
                  <a:pt x="403" y="263"/>
                  <a:pt x="419" y="247"/>
                  <a:pt x="437" y="247"/>
                </a:cubicBezTo>
                <a:cubicBezTo>
                  <a:pt x="456" y="247"/>
                  <a:pt x="472" y="263"/>
                  <a:pt x="472" y="281"/>
                </a:cubicBezTo>
                <a:cubicBezTo>
                  <a:pt x="472" y="300"/>
                  <a:pt x="456" y="316"/>
                  <a:pt x="437" y="316"/>
                </a:cubicBezTo>
                <a:moveTo>
                  <a:pt x="810" y="316"/>
                </a:moveTo>
                <a:cubicBezTo>
                  <a:pt x="791" y="316"/>
                  <a:pt x="776" y="300"/>
                  <a:pt x="776" y="281"/>
                </a:cubicBezTo>
                <a:cubicBezTo>
                  <a:pt x="776" y="263"/>
                  <a:pt x="791" y="247"/>
                  <a:pt x="810" y="247"/>
                </a:cubicBezTo>
                <a:cubicBezTo>
                  <a:pt x="829" y="247"/>
                  <a:pt x="845" y="263"/>
                  <a:pt x="845" y="281"/>
                </a:cubicBezTo>
                <a:cubicBezTo>
                  <a:pt x="845" y="300"/>
                  <a:pt x="829" y="316"/>
                  <a:pt x="810" y="316"/>
                </a:cubicBezTo>
                <a:moveTo>
                  <a:pt x="217" y="496"/>
                </a:moveTo>
                <a:cubicBezTo>
                  <a:pt x="218" y="1086"/>
                  <a:pt x="218" y="1086"/>
                  <a:pt x="218" y="1086"/>
                </a:cubicBezTo>
                <a:cubicBezTo>
                  <a:pt x="218" y="1140"/>
                  <a:pt x="261" y="1183"/>
                  <a:pt x="315" y="1183"/>
                </a:cubicBezTo>
                <a:cubicBezTo>
                  <a:pt x="381" y="1183"/>
                  <a:pt x="381" y="1183"/>
                  <a:pt x="381" y="1183"/>
                </a:cubicBezTo>
                <a:cubicBezTo>
                  <a:pt x="381" y="1385"/>
                  <a:pt x="381" y="1385"/>
                  <a:pt x="381" y="1385"/>
                </a:cubicBezTo>
                <a:cubicBezTo>
                  <a:pt x="381" y="1435"/>
                  <a:pt x="422" y="1476"/>
                  <a:pt x="472" y="1476"/>
                </a:cubicBezTo>
                <a:cubicBezTo>
                  <a:pt x="522" y="1476"/>
                  <a:pt x="563" y="1435"/>
                  <a:pt x="563" y="1385"/>
                </a:cubicBezTo>
                <a:cubicBezTo>
                  <a:pt x="563" y="1183"/>
                  <a:pt x="563" y="1183"/>
                  <a:pt x="563" y="1183"/>
                </a:cubicBezTo>
                <a:cubicBezTo>
                  <a:pt x="685" y="1183"/>
                  <a:pt x="685" y="1183"/>
                  <a:pt x="685" y="1183"/>
                </a:cubicBezTo>
                <a:cubicBezTo>
                  <a:pt x="685" y="1385"/>
                  <a:pt x="685" y="1385"/>
                  <a:pt x="685" y="1385"/>
                </a:cubicBezTo>
                <a:cubicBezTo>
                  <a:pt x="685" y="1435"/>
                  <a:pt x="726" y="1476"/>
                  <a:pt x="776" y="1476"/>
                </a:cubicBezTo>
                <a:cubicBezTo>
                  <a:pt x="827" y="1476"/>
                  <a:pt x="867" y="1435"/>
                  <a:pt x="867" y="1385"/>
                </a:cubicBezTo>
                <a:cubicBezTo>
                  <a:pt x="867" y="1183"/>
                  <a:pt x="867" y="1183"/>
                  <a:pt x="867" y="1183"/>
                </a:cubicBezTo>
                <a:cubicBezTo>
                  <a:pt x="934" y="1183"/>
                  <a:pt x="934" y="1183"/>
                  <a:pt x="934" y="1183"/>
                </a:cubicBezTo>
                <a:cubicBezTo>
                  <a:pt x="987" y="1183"/>
                  <a:pt x="1031" y="1140"/>
                  <a:pt x="1031" y="1086"/>
                </a:cubicBezTo>
                <a:cubicBezTo>
                  <a:pt x="1031" y="496"/>
                  <a:pt x="1031" y="496"/>
                  <a:pt x="1031" y="496"/>
                </a:cubicBezTo>
                <a:lnTo>
                  <a:pt x="217" y="496"/>
                </a:lnTo>
                <a:close/>
                <a:moveTo>
                  <a:pt x="1248" y="569"/>
                </a:moveTo>
                <a:cubicBezTo>
                  <a:pt x="1248" y="519"/>
                  <a:pt x="1207" y="479"/>
                  <a:pt x="1157" y="479"/>
                </a:cubicBezTo>
                <a:cubicBezTo>
                  <a:pt x="1106" y="479"/>
                  <a:pt x="1066" y="519"/>
                  <a:pt x="1066" y="570"/>
                </a:cubicBezTo>
                <a:cubicBezTo>
                  <a:pt x="1066" y="950"/>
                  <a:pt x="1066" y="950"/>
                  <a:pt x="1066" y="950"/>
                </a:cubicBezTo>
                <a:cubicBezTo>
                  <a:pt x="1066" y="1001"/>
                  <a:pt x="1106" y="1041"/>
                  <a:pt x="1157" y="1041"/>
                </a:cubicBezTo>
                <a:cubicBezTo>
                  <a:pt x="1207" y="1041"/>
                  <a:pt x="1248" y="1001"/>
                  <a:pt x="1248" y="950"/>
                </a:cubicBezTo>
                <a:lnTo>
                  <a:pt x="1248" y="569"/>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A20A0"/>
              </a:solidFill>
              <a:effectLst/>
              <a:uLnTx/>
              <a:uFillTx/>
              <a:latin typeface="Calibri" panose="020F0502020204030204"/>
              <a:ea typeface="+mn-ea"/>
              <a:cs typeface="+mn-cs"/>
            </a:endParaRPr>
          </a:p>
        </p:txBody>
      </p:sp>
      <p:sp>
        <p:nvSpPr>
          <p:cNvPr id="46" name="Rectangle: Rounded Corners 45">
            <a:extLst>
              <a:ext uri="{FF2B5EF4-FFF2-40B4-BE49-F238E27FC236}">
                <a16:creationId xmlns:a16="http://schemas.microsoft.com/office/drawing/2014/main" id="{AC9A8988-51E0-C485-7422-9D0C8EA23261}"/>
              </a:ext>
            </a:extLst>
          </p:cNvPr>
          <p:cNvSpPr/>
          <p:nvPr/>
        </p:nvSpPr>
        <p:spPr bwMode="auto">
          <a:xfrm>
            <a:off x="9707098" y="3368904"/>
            <a:ext cx="1026942" cy="564201"/>
          </a:xfrm>
          <a:prstGeom prst="roundRect">
            <a:avLst/>
          </a:prstGeom>
          <a:solidFill>
            <a:schemeClr val="accent3">
              <a:lumMod val="7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Native APIs</a:t>
            </a:r>
          </a:p>
        </p:txBody>
      </p:sp>
    </p:spTree>
    <p:extLst>
      <p:ext uri="{BB962C8B-B14F-4D97-AF65-F5344CB8AC3E}">
        <p14:creationId xmlns:p14="http://schemas.microsoft.com/office/powerpoint/2010/main" val="390719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xEl>
                                              <p:pRg st="2" end="2"/>
                                            </p:txEl>
                                          </p:spTgt>
                                        </p:tgtEl>
                                        <p:attrNameLst>
                                          <p:attrName>style.visibility</p:attrName>
                                        </p:attrNameLst>
                                      </p:cBhvr>
                                      <p:to>
                                        <p:strVal val="visible"/>
                                      </p:to>
                                    </p:set>
                                    <p:animEffect transition="in" filter="fade">
                                      <p:cBhvr>
                                        <p:cTn id="11" dur="500"/>
                                        <p:tgtEl>
                                          <p:spTgt spid="44">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4">
                                            <p:txEl>
                                              <p:pRg st="4" end="4"/>
                                            </p:txEl>
                                          </p:spTgt>
                                        </p:tgtEl>
                                        <p:attrNameLst>
                                          <p:attrName>style.visibility</p:attrName>
                                        </p:attrNameLst>
                                      </p:cBhvr>
                                      <p:to>
                                        <p:strVal val="visible"/>
                                      </p:to>
                                    </p:set>
                                    <p:animEffect transition="in" filter="fade">
                                      <p:cBhvr>
                                        <p:cTn id="15" dur="500"/>
                                        <p:tgtEl>
                                          <p:spTgt spid="44">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4">
                                            <p:txEl>
                                              <p:pRg st="6" end="6"/>
                                            </p:txEl>
                                          </p:spTgt>
                                        </p:tgtEl>
                                        <p:attrNameLst>
                                          <p:attrName>style.visibility</p:attrName>
                                        </p:attrNameLst>
                                      </p:cBhvr>
                                      <p:to>
                                        <p:strVal val="visible"/>
                                      </p:to>
                                    </p:set>
                                    <p:animEffect transition="in" filter="fade">
                                      <p:cBhvr>
                                        <p:cTn id="19" dur="500"/>
                                        <p:tgtEl>
                                          <p:spTgt spid="44">
                                            <p:txEl>
                                              <p:pRg st="6" end="6"/>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4">
                                            <p:txEl>
                                              <p:pRg st="8" end="8"/>
                                            </p:txEl>
                                          </p:spTgt>
                                        </p:tgtEl>
                                        <p:attrNameLst>
                                          <p:attrName>style.visibility</p:attrName>
                                        </p:attrNameLst>
                                      </p:cBhvr>
                                      <p:to>
                                        <p:strVal val="visible"/>
                                      </p:to>
                                    </p:set>
                                    <p:animEffect transition="in" filter="fade">
                                      <p:cBhvr>
                                        <p:cTn id="23" dur="500"/>
                                        <p:tgtEl>
                                          <p:spTgt spid="4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E4AB80-A6E9-4189-B6D9-398BEEB5DD07}"/>
              </a:ext>
            </a:extLst>
          </p:cNvPr>
          <p:cNvSpPr>
            <a:spLocks noGrp="1"/>
          </p:cNvSpPr>
          <p:nvPr>
            <p:ph type="body" sz="quarter" idx="10"/>
          </p:nvPr>
        </p:nvSpPr>
        <p:spPr/>
        <p:txBody>
          <a:bodyPr/>
          <a:lstStyle/>
          <a:p>
            <a:r>
              <a:rPr lang="en-US" dirty="0"/>
              <a:t>Reuse existing web development skills and code</a:t>
            </a:r>
          </a:p>
          <a:p>
            <a:r>
              <a:rPr lang="en-US" dirty="0"/>
              <a:t>Access to all the native platform capabilities of the device</a:t>
            </a:r>
          </a:p>
          <a:p>
            <a:r>
              <a:rPr lang="en-US" dirty="0"/>
              <a:t>Mix native &amp; web UI</a:t>
            </a:r>
          </a:p>
          <a:p>
            <a:r>
              <a:rPr lang="en-US" dirty="0"/>
              <a:t>Reduce app development time</a:t>
            </a:r>
          </a:p>
          <a:p>
            <a:r>
              <a:rPr lang="en-US" dirty="0"/>
              <a:t>Ship seamlessly to app store or internal distribution</a:t>
            </a:r>
          </a:p>
          <a:p>
            <a:endParaRPr lang="en-US" dirty="0"/>
          </a:p>
        </p:txBody>
      </p:sp>
      <p:sp>
        <p:nvSpPr>
          <p:cNvPr id="2" name="Title 1">
            <a:extLst>
              <a:ext uri="{FF2B5EF4-FFF2-40B4-BE49-F238E27FC236}">
                <a16:creationId xmlns:a16="http://schemas.microsoft.com/office/drawing/2014/main" id="{79D6C90E-1D90-476F-A62B-A00131C82EB2}"/>
              </a:ext>
            </a:extLst>
          </p:cNvPr>
          <p:cNvSpPr>
            <a:spLocks noGrp="1"/>
          </p:cNvSpPr>
          <p:nvPr>
            <p:ph type="title"/>
          </p:nvPr>
        </p:nvSpPr>
        <p:spPr/>
        <p:txBody>
          <a:bodyPr/>
          <a:lstStyle/>
          <a:p>
            <a:r>
              <a:rPr lang="en-US" dirty="0"/>
              <a:t>Hybrid app benefits</a:t>
            </a:r>
          </a:p>
        </p:txBody>
      </p:sp>
    </p:spTree>
    <p:extLst>
      <p:ext uri="{BB962C8B-B14F-4D97-AF65-F5344CB8AC3E}">
        <p14:creationId xmlns:p14="http://schemas.microsoft.com/office/powerpoint/2010/main" val="357370960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87A3-5C88-CD00-8892-CCB029B1B5D3}"/>
              </a:ext>
            </a:extLst>
          </p:cNvPr>
          <p:cNvSpPr>
            <a:spLocks noGrp="1"/>
          </p:cNvSpPr>
          <p:nvPr>
            <p:ph type="title"/>
          </p:nvPr>
        </p:nvSpPr>
        <p:spPr/>
        <p:txBody>
          <a:bodyPr>
            <a:normAutofit/>
          </a:bodyPr>
          <a:lstStyle/>
          <a:p>
            <a:pPr algn="ctr"/>
            <a:r>
              <a:rPr lang="en-US" dirty="0">
                <a:latin typeface="Open Sans" panose="020B0606030504020204" pitchFamily="34" charset="0"/>
                <a:cs typeface="Open Sans" panose="020B0606030504020204" pitchFamily="34" charset="0"/>
              </a:rPr>
              <a:t>.NET offers choice for developers</a:t>
            </a:r>
          </a:p>
        </p:txBody>
      </p:sp>
      <p:sp>
        <p:nvSpPr>
          <p:cNvPr id="6" name="Rounded Rectangle 5">
            <a:extLst>
              <a:ext uri="{FF2B5EF4-FFF2-40B4-BE49-F238E27FC236}">
                <a16:creationId xmlns:a16="http://schemas.microsoft.com/office/drawing/2014/main" id="{4B17FBC4-F1F5-A3BA-A3A7-E8BBDB1F9345}"/>
              </a:ext>
              <a:ext uri="{C183D7F6-B498-43B3-948B-1728B52AA6E4}">
                <adec:decorative xmlns:adec="http://schemas.microsoft.com/office/drawing/2017/decorative" val="1"/>
              </a:ext>
            </a:extLst>
          </p:cNvPr>
          <p:cNvSpPr/>
          <p:nvPr/>
        </p:nvSpPr>
        <p:spPr bwMode="auto">
          <a:xfrm>
            <a:off x="1341120" y="2017718"/>
            <a:ext cx="3108960" cy="3536041"/>
          </a:xfrm>
          <a:prstGeom prst="roundRect">
            <a:avLst>
              <a:gd name="adj" fmla="val 2796"/>
            </a:avLst>
          </a:prstGeom>
          <a:gradFill flip="none" rotWithShape="1">
            <a:gsLst>
              <a:gs pos="0">
                <a:srgbClr val="454142">
                  <a:shade val="30000"/>
                  <a:satMod val="115000"/>
                </a:srgbClr>
              </a:gs>
              <a:gs pos="50000">
                <a:srgbClr val="454142">
                  <a:shade val="67500"/>
                  <a:satMod val="115000"/>
                </a:srgbClr>
              </a:gs>
              <a:gs pos="100000">
                <a:srgbClr val="454142">
                  <a:shade val="100000"/>
                  <a:satMod val="115000"/>
                </a:srgbClr>
              </a:gs>
            </a:gsLst>
            <a:path path="circle">
              <a:fillToRect l="100000" b="100000"/>
            </a:path>
            <a:tileRect t="-100000" r="-100000"/>
          </a:gradFill>
          <a:ln w="9525" cap="flat" cmpd="sng" algn="ctr">
            <a:noFill/>
            <a:prstDash val="solid"/>
            <a:headEnd type="none" w="med" len="med"/>
            <a:tailEnd type="none" w="med" len="med"/>
          </a:ln>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943">
                      <a:srgbClr val="FFFFFF"/>
                    </a:gs>
                    <a:gs pos="26437">
                      <a:srgbClr val="FFFFFF"/>
                    </a:gs>
                  </a:gsLst>
                  <a:lin ang="2700000" scaled="0"/>
                </a:gradFill>
                <a:effectLst/>
                <a:uLnTx/>
                <a:uFillTx/>
                <a:latin typeface="Segoe UI Semibold"/>
                <a:ea typeface="Open Sans" panose="020B0606030504020204" pitchFamily="34" charset="0"/>
                <a:cs typeface="Open Sans" panose="020B0606030504020204" pitchFamily="34" charset="0"/>
              </a:rPr>
              <a:t>BLAZOR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943">
                      <a:srgbClr val="FFFFFF"/>
                    </a:gs>
                    <a:gs pos="26437">
                      <a:srgbClr val="FFFFFF"/>
                    </a:gs>
                  </a:gsLst>
                  <a:lin ang="2700000" scaled="0"/>
                </a:gradFill>
                <a:effectLst/>
                <a:uLnTx/>
                <a:uFillTx/>
                <a:latin typeface="Segoe UI"/>
                <a:ea typeface="Open Sans" panose="020B0606030504020204" pitchFamily="34" charset="0"/>
                <a:cs typeface="Open Sans" panose="020B0606030504020204" pitchFamily="34" charset="0"/>
              </a:rPr>
              <a:t>C#, HTML, CSS</a:t>
            </a:r>
          </a:p>
        </p:txBody>
      </p:sp>
      <p:sp>
        <p:nvSpPr>
          <p:cNvPr id="7" name="TextBox 6">
            <a:extLst>
              <a:ext uri="{FF2B5EF4-FFF2-40B4-BE49-F238E27FC236}">
                <a16:creationId xmlns:a16="http://schemas.microsoft.com/office/drawing/2014/main" id="{937F5CBA-B4FA-67BA-3559-C1A4607EEAC0}"/>
              </a:ext>
              <a:ext uri="{C183D7F6-B498-43B3-948B-1728B52AA6E4}">
                <adec:decorative xmlns:adec="http://schemas.microsoft.com/office/drawing/2017/decorative" val="1"/>
              </a:ext>
            </a:extLst>
          </p:cNvPr>
          <p:cNvSpPr txBox="1"/>
          <p:nvPr/>
        </p:nvSpPr>
        <p:spPr>
          <a:xfrm>
            <a:off x="1631717" y="4782270"/>
            <a:ext cx="252776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6437">
                      <a:srgbClr val="FFFFFF"/>
                    </a:gs>
                    <a:gs pos="83000">
                      <a:srgbClr val="FFFFFF"/>
                    </a:gs>
                  </a:gsLst>
                  <a:lin ang="2700000" scaled="0"/>
                </a:gradFill>
                <a:effectLst/>
                <a:uLnTx/>
                <a:uFillTx/>
                <a:latin typeface="Segoe UI Semibold"/>
                <a:ea typeface="Open Sans" panose="020B0606030504020204" pitchFamily="34" charset="0"/>
                <a:cs typeface="Open Sans" panose="020B0606030504020204" pitchFamily="34" charset="0"/>
              </a:rPr>
              <a:t>Websites and PWAs</a:t>
            </a:r>
          </a:p>
        </p:txBody>
      </p:sp>
      <p:sp>
        <p:nvSpPr>
          <p:cNvPr id="8" name="Rounded Rectangle 5">
            <a:extLst>
              <a:ext uri="{FF2B5EF4-FFF2-40B4-BE49-F238E27FC236}">
                <a16:creationId xmlns:a16="http://schemas.microsoft.com/office/drawing/2014/main" id="{60720CBF-9192-7563-D8F6-7483203CE283}"/>
              </a:ext>
              <a:ext uri="{C183D7F6-B498-43B3-948B-1728B52AA6E4}">
                <adec:decorative xmlns:adec="http://schemas.microsoft.com/office/drawing/2017/decorative" val="1"/>
              </a:ext>
            </a:extLst>
          </p:cNvPr>
          <p:cNvSpPr/>
          <p:nvPr/>
        </p:nvSpPr>
        <p:spPr bwMode="auto">
          <a:xfrm>
            <a:off x="4541520" y="2017718"/>
            <a:ext cx="3108960" cy="3536041"/>
          </a:xfrm>
          <a:prstGeom prst="roundRect">
            <a:avLst>
              <a:gd name="adj" fmla="val 2932"/>
            </a:avLst>
          </a:prstGeom>
          <a:gradFill flip="none" rotWithShape="1">
            <a:gsLst>
              <a:gs pos="0">
                <a:srgbClr val="454142">
                  <a:shade val="30000"/>
                  <a:satMod val="115000"/>
                </a:srgbClr>
              </a:gs>
              <a:gs pos="50000">
                <a:srgbClr val="454142">
                  <a:shade val="67500"/>
                  <a:satMod val="115000"/>
                </a:srgbClr>
              </a:gs>
              <a:gs pos="100000">
                <a:srgbClr val="454142">
                  <a:shade val="100000"/>
                  <a:satMod val="115000"/>
                </a:srgbClr>
              </a:gs>
            </a:gsLst>
            <a:path path="circle">
              <a:fillToRect l="100000" b="100000"/>
            </a:path>
            <a:tileRect t="-100000" r="-100000"/>
          </a:gradFill>
          <a:ln w="9525" cap="flat" cmpd="sng" algn="ctr">
            <a:noFill/>
            <a:prstDash val="solid"/>
            <a:headEnd type="none" w="med" len="med"/>
            <a:tailEnd type="none" w="med" len="med"/>
          </a:ln>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943">
                      <a:srgbClr val="FFFFFF"/>
                    </a:gs>
                    <a:gs pos="26437">
                      <a:srgbClr val="FFFFFF"/>
                    </a:gs>
                  </a:gsLst>
                  <a:lin ang="2700000" scaled="0"/>
                </a:gradFill>
                <a:effectLst/>
                <a:uLnTx/>
                <a:uFillTx/>
                <a:latin typeface="Segoe UI Semibold"/>
                <a:ea typeface="Open Sans" panose="020B0606030504020204" pitchFamily="34" charset="0"/>
                <a:cs typeface="Open Sans" panose="020B0606030504020204" pitchFamily="34" charset="0"/>
              </a:rPr>
              <a:t>BLAZOR + .NET MAUI</a:t>
            </a:r>
          </a:p>
        </p:txBody>
      </p:sp>
      <p:sp>
        <p:nvSpPr>
          <p:cNvPr id="9" name="TextBox 8">
            <a:extLst>
              <a:ext uri="{FF2B5EF4-FFF2-40B4-BE49-F238E27FC236}">
                <a16:creationId xmlns:a16="http://schemas.microsoft.com/office/drawing/2014/main" id="{DB059997-58AE-850E-99E1-C1FBA88FE12C}"/>
              </a:ext>
              <a:ext uri="{C183D7F6-B498-43B3-948B-1728B52AA6E4}">
                <adec:decorative xmlns:adec="http://schemas.microsoft.com/office/drawing/2017/decorative" val="1"/>
              </a:ext>
            </a:extLst>
          </p:cNvPr>
          <p:cNvSpPr txBox="1"/>
          <p:nvPr/>
        </p:nvSpPr>
        <p:spPr>
          <a:xfrm>
            <a:off x="5259033" y="4782270"/>
            <a:ext cx="16739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6437">
                      <a:srgbClr val="FFFFFF"/>
                    </a:gs>
                    <a:gs pos="83000">
                      <a:srgbClr val="FFFFFF"/>
                    </a:gs>
                  </a:gsLst>
                  <a:lin ang="2700000" scaled="0"/>
                </a:gradFill>
                <a:effectLst/>
                <a:uLnTx/>
                <a:uFillTx/>
                <a:latin typeface="Segoe UI Semibold"/>
                <a:ea typeface="Open Sans" panose="020B0606030504020204" pitchFamily="34" charset="0"/>
                <a:cs typeface="Open Sans" panose="020B0606030504020204" pitchFamily="34" charset="0"/>
              </a:rPr>
              <a:t>Hybrid</a:t>
            </a:r>
          </a:p>
        </p:txBody>
      </p:sp>
      <p:sp>
        <p:nvSpPr>
          <p:cNvPr id="10" name="Rounded Rectangle 5">
            <a:extLst>
              <a:ext uri="{FF2B5EF4-FFF2-40B4-BE49-F238E27FC236}">
                <a16:creationId xmlns:a16="http://schemas.microsoft.com/office/drawing/2014/main" id="{AE9EF05D-E653-39B0-80C7-8FAE37C73C14}"/>
              </a:ext>
              <a:ext uri="{C183D7F6-B498-43B3-948B-1728B52AA6E4}">
                <adec:decorative xmlns:adec="http://schemas.microsoft.com/office/drawing/2017/decorative" val="1"/>
              </a:ext>
            </a:extLst>
          </p:cNvPr>
          <p:cNvSpPr/>
          <p:nvPr/>
        </p:nvSpPr>
        <p:spPr bwMode="auto">
          <a:xfrm>
            <a:off x="7741920" y="2017718"/>
            <a:ext cx="3108960" cy="3536041"/>
          </a:xfrm>
          <a:prstGeom prst="roundRect">
            <a:avLst>
              <a:gd name="adj" fmla="val 2932"/>
            </a:avLst>
          </a:prstGeom>
          <a:gradFill flip="none" rotWithShape="1">
            <a:gsLst>
              <a:gs pos="0">
                <a:srgbClr val="454142">
                  <a:shade val="30000"/>
                  <a:satMod val="115000"/>
                </a:srgbClr>
              </a:gs>
              <a:gs pos="50000">
                <a:srgbClr val="454142">
                  <a:shade val="67500"/>
                  <a:satMod val="115000"/>
                </a:srgbClr>
              </a:gs>
              <a:gs pos="100000">
                <a:srgbClr val="454142">
                  <a:shade val="100000"/>
                  <a:satMod val="115000"/>
                </a:srgbClr>
              </a:gs>
            </a:gsLst>
            <a:path path="circle">
              <a:fillToRect l="100000" b="100000"/>
            </a:path>
            <a:tileRect t="-100000" r="-100000"/>
          </a:gradFill>
          <a:ln w="9525" cap="flat" cmpd="sng" algn="ctr">
            <a:noFill/>
            <a:prstDash val="solid"/>
            <a:headEnd type="none" w="med" len="med"/>
            <a:tailEnd type="none" w="med" len="med"/>
          </a:ln>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943">
                      <a:srgbClr val="FFFFFF"/>
                    </a:gs>
                    <a:gs pos="26437">
                      <a:srgbClr val="FFFFFF"/>
                    </a:gs>
                  </a:gsLst>
                  <a:lin ang="2700000" scaled="0"/>
                </a:gradFill>
                <a:effectLst/>
                <a:uLnTx/>
                <a:uFillTx/>
                <a:latin typeface="Segoe UI Semibold"/>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943">
                      <a:srgbClr val="FFFFFF"/>
                    </a:gs>
                    <a:gs pos="26437">
                      <a:srgbClr val="FFFFFF"/>
                    </a:gs>
                  </a:gsLst>
                  <a:lin ang="2700000" scaled="0"/>
                </a:gradFill>
                <a:effectLst/>
                <a:uLnTx/>
                <a:uFillTx/>
                <a:latin typeface="Segoe UI"/>
                <a:ea typeface="Open Sans" panose="020B0606030504020204" pitchFamily="34" charset="0"/>
                <a:cs typeface="Open Sans" panose="020B0606030504020204" pitchFamily="34" charset="0"/>
              </a:rPr>
              <a:t>C#, XAML </a:t>
            </a:r>
          </a:p>
        </p:txBody>
      </p:sp>
      <p:sp>
        <p:nvSpPr>
          <p:cNvPr id="11" name="TextBox 10">
            <a:extLst>
              <a:ext uri="{FF2B5EF4-FFF2-40B4-BE49-F238E27FC236}">
                <a16:creationId xmlns:a16="http://schemas.microsoft.com/office/drawing/2014/main" id="{B853E032-69E0-31AC-C328-4ACB5521E837}"/>
              </a:ext>
              <a:ext uri="{C183D7F6-B498-43B3-948B-1728B52AA6E4}">
                <adec:decorative xmlns:adec="http://schemas.microsoft.com/office/drawing/2017/decorative" val="1"/>
              </a:ext>
            </a:extLst>
          </p:cNvPr>
          <p:cNvSpPr txBox="1"/>
          <p:nvPr/>
        </p:nvSpPr>
        <p:spPr>
          <a:xfrm>
            <a:off x="8459433" y="4782270"/>
            <a:ext cx="16739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6437">
                      <a:srgbClr val="FFFFFF"/>
                    </a:gs>
                    <a:gs pos="83000">
                      <a:srgbClr val="FFFFFF"/>
                    </a:gs>
                  </a:gsLst>
                  <a:lin ang="2700000" scaled="0"/>
                </a:gradFill>
                <a:effectLst/>
                <a:uLnTx/>
                <a:uFillTx/>
                <a:latin typeface="Segoe UI Semibold"/>
                <a:ea typeface="Open Sans" panose="020B0606030504020204" pitchFamily="34" charset="0"/>
                <a:cs typeface="Open Sans" panose="020B0606030504020204" pitchFamily="34" charset="0"/>
              </a:rPr>
              <a:t>Native</a:t>
            </a:r>
          </a:p>
        </p:txBody>
      </p:sp>
      <p:sp>
        <p:nvSpPr>
          <p:cNvPr id="13" name="Rectangle: Rounded Corners 12">
            <a:extLst>
              <a:ext uri="{FF2B5EF4-FFF2-40B4-BE49-F238E27FC236}">
                <a16:creationId xmlns:a16="http://schemas.microsoft.com/office/drawing/2014/main" id="{0DE4EEB7-E8DF-39BF-A0A4-DD63BCB6685A}"/>
              </a:ext>
              <a:ext uri="{C183D7F6-B498-43B3-948B-1728B52AA6E4}">
                <adec:decorative xmlns:adec="http://schemas.microsoft.com/office/drawing/2017/decorative" val="1"/>
              </a:ext>
            </a:extLst>
          </p:cNvPr>
          <p:cNvSpPr/>
          <p:nvPr/>
        </p:nvSpPr>
        <p:spPr bwMode="auto">
          <a:xfrm>
            <a:off x="293687" y="3463896"/>
            <a:ext cx="11604626" cy="521208"/>
          </a:xfrm>
          <a:prstGeom prst="roundRect">
            <a:avLst>
              <a:gd name="adj" fmla="val 50000"/>
            </a:avLst>
          </a:prstGeom>
          <a:gradFill flip="none" rotWithShape="1">
            <a:gsLst>
              <a:gs pos="63000">
                <a:schemeClr val="tx1">
                  <a:lumMod val="60000"/>
                  <a:lumOff val="40000"/>
                </a:schemeClr>
              </a:gs>
              <a:gs pos="10000">
                <a:schemeClr val="accent2"/>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Calibri Light" panose="020F0302020204030204"/>
              <a:ea typeface="+mn-ea"/>
              <a:cs typeface="Segoe UI" pitchFamily="34" charset="0"/>
            </a:endParaRPr>
          </a:p>
        </p:txBody>
      </p:sp>
      <p:cxnSp>
        <p:nvCxnSpPr>
          <p:cNvPr id="27" name="Straight Arrow Connector 26">
            <a:extLst>
              <a:ext uri="{FF2B5EF4-FFF2-40B4-BE49-F238E27FC236}">
                <a16:creationId xmlns:a16="http://schemas.microsoft.com/office/drawing/2014/main" id="{BB8415D1-02D4-0927-FA63-73E91838140A}"/>
              </a:ext>
              <a:ext uri="{C183D7F6-B498-43B3-948B-1728B52AA6E4}">
                <adec:decorative xmlns:adec="http://schemas.microsoft.com/office/drawing/2017/decorative" val="1"/>
              </a:ext>
            </a:extLst>
          </p:cNvPr>
          <p:cNvCxnSpPr>
            <a:cxnSpLocks/>
          </p:cNvCxnSpPr>
          <p:nvPr/>
        </p:nvCxnSpPr>
        <p:spPr>
          <a:xfrm>
            <a:off x="1529422" y="3724500"/>
            <a:ext cx="9133157" cy="0"/>
          </a:xfrm>
          <a:prstGeom prst="straightConnector1">
            <a:avLst/>
          </a:prstGeom>
          <a:gradFill>
            <a:gsLst>
              <a:gs pos="0">
                <a:srgbClr val="50E6FF"/>
              </a:gs>
              <a:gs pos="100000">
                <a:srgbClr val="8661C5"/>
              </a:gs>
            </a:gsLst>
            <a:lin ang="2700000" scaled="0"/>
          </a:gradFill>
          <a:ln w="19050" cap="flat" cmpd="sng" algn="ctr">
            <a:solidFill>
              <a:srgbClr val="000000"/>
            </a:solidFill>
            <a:prstDash val="solid"/>
            <a:headEnd type="arrow" w="lg" len="sm"/>
            <a:tailEnd type="arrow" w="lg" len="sm"/>
          </a:ln>
          <a:effectLst/>
        </p:spPr>
      </p:cxnSp>
      <p:sp>
        <p:nvSpPr>
          <p:cNvPr id="28" name="Rectangle 27">
            <a:extLst>
              <a:ext uri="{FF2B5EF4-FFF2-40B4-BE49-F238E27FC236}">
                <a16:creationId xmlns:a16="http://schemas.microsoft.com/office/drawing/2014/main" id="{F95B8D94-91E4-328B-86FE-470D567F6EE4}"/>
              </a:ext>
              <a:ext uri="{C183D7F6-B498-43B3-948B-1728B52AA6E4}">
                <adec:decorative xmlns:adec="http://schemas.microsoft.com/office/drawing/2017/decorative" val="1"/>
              </a:ext>
            </a:extLst>
          </p:cNvPr>
          <p:cNvSpPr/>
          <p:nvPr/>
        </p:nvSpPr>
        <p:spPr bwMode="auto">
          <a:xfrm>
            <a:off x="293688" y="3538295"/>
            <a:ext cx="2018551" cy="3724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74320" tIns="18288" rIns="27432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333333">
                    <a:lumMod val="50000"/>
                  </a:srgbClr>
                </a:solidFill>
                <a:effectLst/>
                <a:uLnTx/>
                <a:uFillTx/>
                <a:latin typeface="Segoe UI Semibold"/>
                <a:ea typeface="Segoe UI" pitchFamily="34" charset="0"/>
                <a:cs typeface="Segoe UI" pitchFamily="34" charset="0"/>
              </a:rPr>
              <a:t>Reach</a:t>
            </a:r>
          </a:p>
        </p:txBody>
      </p:sp>
      <p:sp>
        <p:nvSpPr>
          <p:cNvPr id="29" name="Rectangle 28">
            <a:extLst>
              <a:ext uri="{FF2B5EF4-FFF2-40B4-BE49-F238E27FC236}">
                <a16:creationId xmlns:a16="http://schemas.microsoft.com/office/drawing/2014/main" id="{316D9759-CCEF-D8F5-048A-1FE98D5027EE}"/>
              </a:ext>
              <a:ext uri="{C183D7F6-B498-43B3-948B-1728B52AA6E4}">
                <adec:decorative xmlns:adec="http://schemas.microsoft.com/office/drawing/2017/decorative" val="1"/>
              </a:ext>
            </a:extLst>
          </p:cNvPr>
          <p:cNvSpPr/>
          <p:nvPr/>
        </p:nvSpPr>
        <p:spPr bwMode="auto">
          <a:xfrm>
            <a:off x="10535970" y="3538295"/>
            <a:ext cx="1362344" cy="3724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74320" tIns="18288" rIns="274320" bIns="45720" numCol="1" spcCol="0" rtlCol="0" fromWordArt="0" anchor="ctr" anchorCtr="0" forceAA="0" compatLnSpc="1">
            <a:prstTxWarp prst="textNoShape">
              <a:avLst/>
            </a:prstTxWarp>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172">
                      <a:srgbClr val="000000"/>
                    </a:gs>
                    <a:gs pos="14943">
                      <a:srgbClr val="000000"/>
                    </a:gs>
                  </a:gsLst>
                  <a:path path="circle">
                    <a:fillToRect l="100000" t="100000"/>
                  </a:path>
                </a:gradFill>
                <a:effectLst/>
                <a:uLnTx/>
                <a:uFillTx/>
                <a:latin typeface="Segoe UI Semibold"/>
                <a:ea typeface="Segoe UI" pitchFamily="34" charset="0"/>
                <a:cs typeface="Segoe UI" pitchFamily="34" charset="0"/>
              </a:rPr>
              <a:t>Depth</a:t>
            </a:r>
          </a:p>
        </p:txBody>
      </p:sp>
      <p:sp>
        <p:nvSpPr>
          <p:cNvPr id="34" name="Oval 33">
            <a:extLst>
              <a:ext uri="{FF2B5EF4-FFF2-40B4-BE49-F238E27FC236}">
                <a16:creationId xmlns:a16="http://schemas.microsoft.com/office/drawing/2014/main" id="{1C1E6641-1CEF-DD58-EB65-D3FC57EBB4AD}"/>
              </a:ext>
              <a:ext uri="{C183D7F6-B498-43B3-948B-1728B52AA6E4}">
                <adec:decorative xmlns:adec="http://schemas.microsoft.com/office/drawing/2017/decorative" val="1"/>
              </a:ext>
            </a:extLst>
          </p:cNvPr>
          <p:cNvSpPr>
            <a:spLocks noChangeAspect="1"/>
          </p:cNvSpPr>
          <p:nvPr/>
        </p:nvSpPr>
        <p:spPr>
          <a:xfrm>
            <a:off x="2346960" y="3175860"/>
            <a:ext cx="1097280" cy="1097280"/>
          </a:xfrm>
          <a:prstGeom prst="ellipse">
            <a:avLst/>
          </a:prstGeom>
          <a:solidFill>
            <a:schemeClr val="tx1">
              <a:lumMod val="50000"/>
            </a:schemeClr>
          </a:solidFill>
          <a:ln w="10795" cap="flat" cmpd="sng" algn="ctr">
            <a:noFill/>
            <a:prstDash val="solid"/>
          </a:ln>
          <a:effectLst>
            <a:outerShdw blurRad="63500" dist="127000" dir="2700000" algn="tl"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sp>
        <p:nvSpPr>
          <p:cNvPr id="35" name="Oval 34">
            <a:extLst>
              <a:ext uri="{FF2B5EF4-FFF2-40B4-BE49-F238E27FC236}">
                <a16:creationId xmlns:a16="http://schemas.microsoft.com/office/drawing/2014/main" id="{B8684175-1BA0-8D60-728D-30DE2081F3DF}"/>
              </a:ext>
              <a:ext uri="{C183D7F6-B498-43B3-948B-1728B52AA6E4}">
                <adec:decorative xmlns:adec="http://schemas.microsoft.com/office/drawing/2017/decorative" val="1"/>
              </a:ext>
            </a:extLst>
          </p:cNvPr>
          <p:cNvSpPr>
            <a:spLocks noChangeAspect="1"/>
          </p:cNvSpPr>
          <p:nvPr/>
        </p:nvSpPr>
        <p:spPr>
          <a:xfrm>
            <a:off x="5547360" y="3175860"/>
            <a:ext cx="1097280" cy="1097280"/>
          </a:xfrm>
          <a:prstGeom prst="ellipse">
            <a:avLst/>
          </a:prstGeom>
          <a:solidFill>
            <a:schemeClr val="tx1">
              <a:lumMod val="50000"/>
            </a:schemeClr>
          </a:solidFill>
          <a:ln w="10795" cap="flat" cmpd="sng" algn="ctr">
            <a:noFill/>
            <a:prstDash val="solid"/>
          </a:ln>
          <a:effectLst>
            <a:outerShdw blurRad="63500" dist="127000" dir="2700000" algn="tl"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sp>
        <p:nvSpPr>
          <p:cNvPr id="37" name="Oval 36">
            <a:extLst>
              <a:ext uri="{FF2B5EF4-FFF2-40B4-BE49-F238E27FC236}">
                <a16:creationId xmlns:a16="http://schemas.microsoft.com/office/drawing/2014/main" id="{E12689EB-6D1C-B7E8-6AEE-E67A8E6FA25B}"/>
              </a:ext>
              <a:ext uri="{C183D7F6-B498-43B3-948B-1728B52AA6E4}">
                <adec:decorative xmlns:adec="http://schemas.microsoft.com/office/drawing/2017/decorative" val="1"/>
              </a:ext>
            </a:extLst>
          </p:cNvPr>
          <p:cNvSpPr>
            <a:spLocks noChangeAspect="1"/>
          </p:cNvSpPr>
          <p:nvPr/>
        </p:nvSpPr>
        <p:spPr>
          <a:xfrm>
            <a:off x="8747760" y="3175860"/>
            <a:ext cx="1097280" cy="1097280"/>
          </a:xfrm>
          <a:prstGeom prst="ellipse">
            <a:avLst/>
          </a:prstGeom>
          <a:solidFill>
            <a:schemeClr val="tx1">
              <a:lumMod val="50000"/>
            </a:schemeClr>
          </a:solidFill>
          <a:ln w="10795" cap="flat" cmpd="sng" algn="ctr">
            <a:noFill/>
            <a:prstDash val="solid"/>
          </a:ln>
          <a:effectLst>
            <a:outerShdw blurRad="63500" dist="127000" dir="2700000" algn="tl"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pic>
        <p:nvPicPr>
          <p:cNvPr id="58" name="Graphic 14">
            <a:extLst>
              <a:ext uri="{FF2B5EF4-FFF2-40B4-BE49-F238E27FC236}">
                <a16:creationId xmlns:a16="http://schemas.microsoft.com/office/drawing/2014/main" id="{25B45E5A-01DC-9446-35E3-2D894969A8BD}"/>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8995062" y="3423162"/>
            <a:ext cx="602676" cy="602676"/>
          </a:xfrm>
          <a:prstGeom prst="rect">
            <a:avLst/>
          </a:prstGeom>
        </p:spPr>
      </p:pic>
      <p:sp>
        <p:nvSpPr>
          <p:cNvPr id="62" name="Graphic 13">
            <a:extLst>
              <a:ext uri="{FF2B5EF4-FFF2-40B4-BE49-F238E27FC236}">
                <a16:creationId xmlns:a16="http://schemas.microsoft.com/office/drawing/2014/main" id="{25D394E9-CE23-B799-5BC3-DA8E96CFA4F0}"/>
              </a:ext>
              <a:ext uri="{C183D7F6-B498-43B3-948B-1728B52AA6E4}">
                <adec:decorative xmlns:adec="http://schemas.microsoft.com/office/drawing/2017/decorative" val="1"/>
              </a:ext>
            </a:extLst>
          </p:cNvPr>
          <p:cNvSpPr/>
          <p:nvPr/>
        </p:nvSpPr>
        <p:spPr>
          <a:xfrm>
            <a:off x="5830235" y="3469434"/>
            <a:ext cx="531531" cy="510132"/>
          </a:xfrm>
          <a:custGeom>
            <a:avLst/>
            <a:gdLst>
              <a:gd name="connsiteX0" fmla="*/ 314350 w 498565"/>
              <a:gd name="connsiteY0" fmla="*/ 5410 h 478493"/>
              <a:gd name="connsiteX1" fmla="*/ 312436 w 498565"/>
              <a:gd name="connsiteY1" fmla="*/ 3757 h 478493"/>
              <a:gd name="connsiteX2" fmla="*/ 287909 w 498565"/>
              <a:gd name="connsiteY2" fmla="*/ 5410 h 478493"/>
              <a:gd name="connsiteX3" fmla="*/ 286236 w 498565"/>
              <a:gd name="connsiteY3" fmla="*/ 7301 h 478493"/>
              <a:gd name="connsiteX4" fmla="*/ 287909 w 498565"/>
              <a:gd name="connsiteY4" fmla="*/ 31531 h 478493"/>
              <a:gd name="connsiteX5" fmla="*/ 337055 w 498565"/>
              <a:gd name="connsiteY5" fmla="*/ 80038 h 478493"/>
              <a:gd name="connsiteX6" fmla="*/ 162034 w 498565"/>
              <a:gd name="connsiteY6" fmla="*/ 80038 h 478493"/>
              <a:gd name="connsiteX7" fmla="*/ 156222 w 498565"/>
              <a:gd name="connsiteY7" fmla="*/ 80140 h 478493"/>
              <a:gd name="connsiteX8" fmla="*/ 0 w 498565"/>
              <a:gd name="connsiteY8" fmla="*/ 240115 h 478493"/>
              <a:gd name="connsiteX9" fmla="*/ 42171 w 498565"/>
              <a:gd name="connsiteY9" fmla="*/ 347833 h 478493"/>
              <a:gd name="connsiteX10" fmla="*/ 43975 w 498565"/>
              <a:gd name="connsiteY10" fmla="*/ 349538 h 478493"/>
              <a:gd name="connsiteX11" fmla="*/ 56089 w 498565"/>
              <a:gd name="connsiteY11" fmla="*/ 353938 h 478493"/>
              <a:gd name="connsiteX12" fmla="*/ 74785 w 498565"/>
              <a:gd name="connsiteY12" fmla="*/ 335468 h 478493"/>
              <a:gd name="connsiteX13" fmla="*/ 70889 w 498565"/>
              <a:gd name="connsiteY13" fmla="*/ 324181 h 478493"/>
              <a:gd name="connsiteX14" fmla="*/ 65920 w 498565"/>
              <a:gd name="connsiteY14" fmla="*/ 318520 h 478493"/>
              <a:gd name="connsiteX15" fmla="*/ 37392 w 498565"/>
              <a:gd name="connsiteY15" fmla="*/ 240115 h 478493"/>
              <a:gd name="connsiteX16" fmla="*/ 162034 w 498565"/>
              <a:gd name="connsiteY16" fmla="*/ 116979 h 478493"/>
              <a:gd name="connsiteX17" fmla="*/ 333565 w 498565"/>
              <a:gd name="connsiteY17" fmla="*/ 116979 h 478493"/>
              <a:gd name="connsiteX18" fmla="*/ 287909 w 498565"/>
              <a:gd name="connsiteY18" fmla="*/ 162137 h 478493"/>
              <a:gd name="connsiteX19" fmla="*/ 286236 w 498565"/>
              <a:gd name="connsiteY19" fmla="*/ 164028 h 478493"/>
              <a:gd name="connsiteX20" fmla="*/ 287909 w 498565"/>
              <a:gd name="connsiteY20" fmla="*/ 188258 h 478493"/>
              <a:gd name="connsiteX21" fmla="*/ 314350 w 498565"/>
              <a:gd name="connsiteY21" fmla="*/ 188258 h 478493"/>
              <a:gd name="connsiteX22" fmla="*/ 393672 w 498565"/>
              <a:gd name="connsiteY22" fmla="*/ 109894 h 478493"/>
              <a:gd name="connsiteX23" fmla="*/ 395345 w 498565"/>
              <a:gd name="connsiteY23" fmla="*/ 108003 h 478493"/>
              <a:gd name="connsiteX24" fmla="*/ 393672 w 498565"/>
              <a:gd name="connsiteY24" fmla="*/ 83773 h 478493"/>
              <a:gd name="connsiteX25" fmla="*/ 314350 w 498565"/>
              <a:gd name="connsiteY25" fmla="*/ 5410 h 478493"/>
              <a:gd name="connsiteX26" fmla="*/ 454442 w 498565"/>
              <a:gd name="connsiteY26" fmla="*/ 130569 h 478493"/>
              <a:gd name="connsiteX27" fmla="*/ 442476 w 498565"/>
              <a:gd name="connsiteY27" fmla="*/ 126292 h 478493"/>
              <a:gd name="connsiteX28" fmla="*/ 423780 w 498565"/>
              <a:gd name="connsiteY28" fmla="*/ 144762 h 478493"/>
              <a:gd name="connsiteX29" fmla="*/ 428245 w 498565"/>
              <a:gd name="connsiteY29" fmla="*/ 156730 h 478493"/>
              <a:gd name="connsiteX30" fmla="*/ 461173 w 498565"/>
              <a:gd name="connsiteY30" fmla="*/ 240115 h 478493"/>
              <a:gd name="connsiteX31" fmla="*/ 336531 w 498565"/>
              <a:gd name="connsiteY31" fmla="*/ 363253 h 478493"/>
              <a:gd name="connsiteX32" fmla="*/ 163479 w 498565"/>
              <a:gd name="connsiteY32" fmla="*/ 363253 h 478493"/>
              <a:gd name="connsiteX33" fmla="*/ 210978 w 498565"/>
              <a:gd name="connsiteY33" fmla="*/ 316358 h 478493"/>
              <a:gd name="connsiteX34" fmla="*/ 212800 w 498565"/>
              <a:gd name="connsiteY34" fmla="*/ 314267 h 478493"/>
              <a:gd name="connsiteX35" fmla="*/ 212650 w 498565"/>
              <a:gd name="connsiteY35" fmla="*/ 292126 h 478493"/>
              <a:gd name="connsiteX36" fmla="*/ 210978 w 498565"/>
              <a:gd name="connsiteY36" fmla="*/ 290235 h 478493"/>
              <a:gd name="connsiteX37" fmla="*/ 208861 w 498565"/>
              <a:gd name="connsiteY37" fmla="*/ 288433 h 478493"/>
              <a:gd name="connsiteX38" fmla="*/ 186451 w 498565"/>
              <a:gd name="connsiteY38" fmla="*/ 288583 h 478493"/>
              <a:gd name="connsiteX39" fmla="*/ 184537 w 498565"/>
              <a:gd name="connsiteY39" fmla="*/ 290235 h 478493"/>
              <a:gd name="connsiteX40" fmla="*/ 105215 w 498565"/>
              <a:gd name="connsiteY40" fmla="*/ 368599 h 478493"/>
              <a:gd name="connsiteX41" fmla="*/ 103391 w 498565"/>
              <a:gd name="connsiteY41" fmla="*/ 370688 h 478493"/>
              <a:gd name="connsiteX42" fmla="*/ 103542 w 498565"/>
              <a:gd name="connsiteY42" fmla="*/ 392828 h 478493"/>
              <a:gd name="connsiteX43" fmla="*/ 105215 w 498565"/>
              <a:gd name="connsiteY43" fmla="*/ 394720 h 478493"/>
              <a:gd name="connsiteX44" fmla="*/ 184537 w 498565"/>
              <a:gd name="connsiteY44" fmla="*/ 473083 h 478493"/>
              <a:gd name="connsiteX45" fmla="*/ 186634 w 498565"/>
              <a:gd name="connsiteY45" fmla="*/ 474872 h 478493"/>
              <a:gd name="connsiteX46" fmla="*/ 210978 w 498565"/>
              <a:gd name="connsiteY46" fmla="*/ 473083 h 478493"/>
              <a:gd name="connsiteX47" fmla="*/ 212650 w 498565"/>
              <a:gd name="connsiteY47" fmla="*/ 448854 h 478493"/>
              <a:gd name="connsiteX48" fmla="*/ 210978 w 498565"/>
              <a:gd name="connsiteY48" fmla="*/ 446962 h 478493"/>
              <a:gd name="connsiteX49" fmla="*/ 163629 w 498565"/>
              <a:gd name="connsiteY49" fmla="*/ 400192 h 478493"/>
              <a:gd name="connsiteX50" fmla="*/ 336531 w 498565"/>
              <a:gd name="connsiteY50" fmla="*/ 400192 h 478493"/>
              <a:gd name="connsiteX51" fmla="*/ 342342 w 498565"/>
              <a:gd name="connsiteY51" fmla="*/ 400092 h 478493"/>
              <a:gd name="connsiteX52" fmla="*/ 498565 w 498565"/>
              <a:gd name="connsiteY52" fmla="*/ 240115 h 478493"/>
              <a:gd name="connsiteX53" fmla="*/ 456259 w 498565"/>
              <a:gd name="connsiteY53" fmla="*/ 132252 h 478493"/>
              <a:gd name="connsiteX54" fmla="*/ 454442 w 498565"/>
              <a:gd name="connsiteY54" fmla="*/ 130569 h 47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98565" h="478493">
                <a:moveTo>
                  <a:pt x="314350" y="5410"/>
                </a:moveTo>
                <a:lnTo>
                  <a:pt x="312436" y="3757"/>
                </a:lnTo>
                <a:cubicBezTo>
                  <a:pt x="305107" y="-1753"/>
                  <a:pt x="294602" y="-1202"/>
                  <a:pt x="287909" y="5410"/>
                </a:cubicBezTo>
                <a:lnTo>
                  <a:pt x="286236" y="7301"/>
                </a:lnTo>
                <a:cubicBezTo>
                  <a:pt x="280660" y="14541"/>
                  <a:pt x="281216" y="24919"/>
                  <a:pt x="287909" y="31531"/>
                </a:cubicBezTo>
                <a:lnTo>
                  <a:pt x="337055" y="80038"/>
                </a:lnTo>
                <a:lnTo>
                  <a:pt x="162034" y="80038"/>
                </a:lnTo>
                <a:lnTo>
                  <a:pt x="156222" y="80140"/>
                </a:lnTo>
                <a:cubicBezTo>
                  <a:pt x="69425" y="83162"/>
                  <a:pt x="0" y="153630"/>
                  <a:pt x="0" y="240115"/>
                </a:cubicBezTo>
                <a:cubicBezTo>
                  <a:pt x="0" y="281597"/>
                  <a:pt x="15972" y="319396"/>
                  <a:pt x="42171" y="347833"/>
                </a:cubicBezTo>
                <a:lnTo>
                  <a:pt x="43975" y="349538"/>
                </a:lnTo>
                <a:cubicBezTo>
                  <a:pt x="47238" y="352282"/>
                  <a:pt x="51468" y="353938"/>
                  <a:pt x="56089" y="353938"/>
                </a:cubicBezTo>
                <a:cubicBezTo>
                  <a:pt x="66414" y="353938"/>
                  <a:pt x="74785" y="345669"/>
                  <a:pt x="74785" y="335468"/>
                </a:cubicBezTo>
                <a:cubicBezTo>
                  <a:pt x="74785" y="331218"/>
                  <a:pt x="73331" y="327302"/>
                  <a:pt x="70889" y="324181"/>
                </a:cubicBezTo>
                <a:lnTo>
                  <a:pt x="65920" y="318520"/>
                </a:lnTo>
                <a:cubicBezTo>
                  <a:pt x="48100" y="297223"/>
                  <a:pt x="37392" y="269905"/>
                  <a:pt x="37392" y="240115"/>
                </a:cubicBezTo>
                <a:cubicBezTo>
                  <a:pt x="37392" y="172109"/>
                  <a:pt x="93196" y="116979"/>
                  <a:pt x="162034" y="116979"/>
                </a:cubicBezTo>
                <a:lnTo>
                  <a:pt x="333565" y="116979"/>
                </a:lnTo>
                <a:lnTo>
                  <a:pt x="287909" y="162137"/>
                </a:lnTo>
                <a:lnTo>
                  <a:pt x="286236" y="164028"/>
                </a:lnTo>
                <a:cubicBezTo>
                  <a:pt x="280660" y="171268"/>
                  <a:pt x="281216" y="181646"/>
                  <a:pt x="287909" y="188258"/>
                </a:cubicBezTo>
                <a:cubicBezTo>
                  <a:pt x="295210" y="195471"/>
                  <a:pt x="307049" y="195471"/>
                  <a:pt x="314350" y="188258"/>
                </a:cubicBezTo>
                <a:lnTo>
                  <a:pt x="393672" y="109894"/>
                </a:lnTo>
                <a:lnTo>
                  <a:pt x="395345" y="108003"/>
                </a:lnTo>
                <a:cubicBezTo>
                  <a:pt x="400921" y="100763"/>
                  <a:pt x="400363" y="90385"/>
                  <a:pt x="393672" y="83773"/>
                </a:cubicBezTo>
                <a:lnTo>
                  <a:pt x="314350" y="5410"/>
                </a:lnTo>
                <a:close/>
                <a:moveTo>
                  <a:pt x="454442" y="130569"/>
                </a:moveTo>
                <a:cubicBezTo>
                  <a:pt x="451199" y="127899"/>
                  <a:pt x="447028" y="126292"/>
                  <a:pt x="442476" y="126292"/>
                </a:cubicBezTo>
                <a:cubicBezTo>
                  <a:pt x="432151" y="126292"/>
                  <a:pt x="423780" y="134562"/>
                  <a:pt x="423780" y="144762"/>
                </a:cubicBezTo>
                <a:cubicBezTo>
                  <a:pt x="423780" y="149343"/>
                  <a:pt x="425468" y="153535"/>
                  <a:pt x="428245" y="156730"/>
                </a:cubicBezTo>
                <a:cubicBezTo>
                  <a:pt x="448689" y="178664"/>
                  <a:pt x="461173" y="207951"/>
                  <a:pt x="461173" y="240115"/>
                </a:cubicBezTo>
                <a:cubicBezTo>
                  <a:pt x="461173" y="308123"/>
                  <a:pt x="405368" y="363253"/>
                  <a:pt x="336531" y="363253"/>
                </a:cubicBezTo>
                <a:lnTo>
                  <a:pt x="163479" y="363253"/>
                </a:lnTo>
                <a:lnTo>
                  <a:pt x="210978" y="316358"/>
                </a:lnTo>
                <a:lnTo>
                  <a:pt x="212800" y="314267"/>
                </a:lnTo>
                <a:cubicBezTo>
                  <a:pt x="217721" y="307701"/>
                  <a:pt x="217671" y="298644"/>
                  <a:pt x="212650" y="292126"/>
                </a:cubicBezTo>
                <a:lnTo>
                  <a:pt x="210978" y="290235"/>
                </a:lnTo>
                <a:lnTo>
                  <a:pt x="208861" y="288433"/>
                </a:lnTo>
                <a:cubicBezTo>
                  <a:pt x="202215" y="283575"/>
                  <a:pt x="193047" y="283624"/>
                  <a:pt x="186451" y="288583"/>
                </a:cubicBezTo>
                <a:lnTo>
                  <a:pt x="184537" y="290235"/>
                </a:lnTo>
                <a:lnTo>
                  <a:pt x="105215" y="368599"/>
                </a:lnTo>
                <a:lnTo>
                  <a:pt x="103391" y="370688"/>
                </a:lnTo>
                <a:cubicBezTo>
                  <a:pt x="98472" y="377254"/>
                  <a:pt x="98522" y="386314"/>
                  <a:pt x="103542" y="392828"/>
                </a:cubicBezTo>
                <a:lnTo>
                  <a:pt x="105215" y="394720"/>
                </a:lnTo>
                <a:lnTo>
                  <a:pt x="184537" y="473083"/>
                </a:lnTo>
                <a:lnTo>
                  <a:pt x="186634" y="474872"/>
                </a:lnTo>
                <a:cubicBezTo>
                  <a:pt x="193953" y="480238"/>
                  <a:pt x="204339" y="479642"/>
                  <a:pt x="210978" y="473083"/>
                </a:cubicBezTo>
                <a:cubicBezTo>
                  <a:pt x="217671" y="466472"/>
                  <a:pt x="218227" y="456093"/>
                  <a:pt x="212650" y="448854"/>
                </a:cubicBezTo>
                <a:lnTo>
                  <a:pt x="210978" y="446962"/>
                </a:lnTo>
                <a:lnTo>
                  <a:pt x="163629" y="400192"/>
                </a:lnTo>
                <a:lnTo>
                  <a:pt x="336531" y="400192"/>
                </a:lnTo>
                <a:lnTo>
                  <a:pt x="342342" y="400092"/>
                </a:lnTo>
                <a:cubicBezTo>
                  <a:pt x="429140" y="397069"/>
                  <a:pt x="498565" y="326602"/>
                  <a:pt x="498565" y="240115"/>
                </a:cubicBezTo>
                <a:cubicBezTo>
                  <a:pt x="498565" y="198563"/>
                  <a:pt x="482539" y="160706"/>
                  <a:pt x="456259" y="132252"/>
                </a:cubicBezTo>
                <a:lnTo>
                  <a:pt x="454442" y="13056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rgbClr val="FFFFFF"/>
              </a:solidFill>
              <a:effectLst/>
              <a:uLnTx/>
              <a:uFillTx/>
              <a:latin typeface="Calibri Light" panose="020F0302020204030204"/>
              <a:ea typeface="+mn-ea"/>
              <a:cs typeface="Segoe UI" pitchFamily="34" charset="0"/>
            </a:endParaRPr>
          </a:p>
        </p:txBody>
      </p:sp>
      <p:sp>
        <p:nvSpPr>
          <p:cNvPr id="61" name="Graphic 23">
            <a:extLst>
              <a:ext uri="{FF2B5EF4-FFF2-40B4-BE49-F238E27FC236}">
                <a16:creationId xmlns:a16="http://schemas.microsoft.com/office/drawing/2014/main" id="{EF2A6C67-7838-AC67-CA40-849F57ECF109}"/>
              </a:ext>
              <a:ext uri="{C183D7F6-B498-43B3-948B-1728B52AA6E4}">
                <adec:decorative xmlns:adec="http://schemas.microsoft.com/office/drawing/2017/decorative" val="1"/>
              </a:ext>
            </a:extLst>
          </p:cNvPr>
          <p:cNvSpPr/>
          <p:nvPr/>
        </p:nvSpPr>
        <p:spPr>
          <a:xfrm>
            <a:off x="2580957" y="3430221"/>
            <a:ext cx="629286" cy="58855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rgbClr val="3A20A0"/>
              </a:solidFill>
              <a:effectLst/>
              <a:uLnTx/>
              <a:uFillTx/>
              <a:latin typeface="Calibri Light" panose="020F0302020204030204"/>
              <a:ea typeface="+mn-ea"/>
              <a:cs typeface="Segoe UI" pitchFamily="34" charset="0"/>
            </a:endParaRPr>
          </a:p>
        </p:txBody>
      </p:sp>
    </p:spTree>
    <p:extLst>
      <p:ext uri="{BB962C8B-B14F-4D97-AF65-F5344CB8AC3E}">
        <p14:creationId xmlns:p14="http://schemas.microsoft.com/office/powerpoint/2010/main" val="24764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grpId="1" nodeType="withEffect">
                                  <p:stCondLst>
                                    <p:cond delay="200"/>
                                  </p:stCondLst>
                                  <p:childTnLst>
                                    <p:animMotion origin="layout" path="M 2.77556E-17 4.44444E-6 L 2.77556E-17 0.03541 " pathEditMode="relative" rAng="0" ptsTypes="AA">
                                      <p:cBhvr>
                                        <p:cTn id="9" dur="700" spd="-100000" fill="hold"/>
                                        <p:tgtEl>
                                          <p:spTgt spid="34"/>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par>
                                <p:cTn id="13" presetID="42" presetClass="path" presetSubtype="0" decel="100000" fill="hold" grpId="1" nodeType="withEffect">
                                  <p:stCondLst>
                                    <p:cond delay="200"/>
                                  </p:stCondLst>
                                  <p:childTnLst>
                                    <p:animMotion origin="layout" path="M 2.77556E-17 4.44444E-6 L 2.77556E-17 0.03541 " pathEditMode="relative" rAng="0" ptsTypes="AA">
                                      <p:cBhvr>
                                        <p:cTn id="14" dur="700" spd="-100000" fill="hold"/>
                                        <p:tgtEl>
                                          <p:spTgt spid="61"/>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42" presetClass="path" presetSubtype="0" decel="100000" fill="hold" grpId="1" nodeType="withEffect">
                                  <p:stCondLst>
                                    <p:cond delay="300"/>
                                  </p:stCondLst>
                                  <p:childTnLst>
                                    <p:animMotion origin="layout" path="M 0 4.44444E-6 L 0 0.03541 " pathEditMode="relative" rAng="0" ptsTypes="AA">
                                      <p:cBhvr>
                                        <p:cTn id="19" dur="700" spd="-100000" fill="hold"/>
                                        <p:tgtEl>
                                          <p:spTgt spid="35"/>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42" presetClass="path" presetSubtype="0" decel="100000" fill="hold" grpId="1" nodeType="withEffect">
                                  <p:stCondLst>
                                    <p:cond delay="300"/>
                                  </p:stCondLst>
                                  <p:childTnLst>
                                    <p:animMotion origin="layout" path="M 0 4.44444E-6 L 0 0.03541 " pathEditMode="relative" rAng="0" ptsTypes="AA">
                                      <p:cBhvr>
                                        <p:cTn id="24" dur="700" spd="-100000" fill="hold"/>
                                        <p:tgtEl>
                                          <p:spTgt spid="62"/>
                                        </p:tgtEl>
                                        <p:attrNameLst>
                                          <p:attrName>ppt_x</p:attrName>
                                          <p:attrName>ppt_y</p:attrName>
                                        </p:attrNameLst>
                                      </p:cBhvr>
                                      <p:rCtr x="0" y="1759"/>
                                    </p:animMotion>
                                  </p:childTnLst>
                                </p:cTn>
                              </p:par>
                              <p:par>
                                <p:cTn id="25" presetID="10" presetClass="entr" presetSubtype="0" fill="hold" grpId="0" nodeType="withEffect">
                                  <p:stCondLst>
                                    <p:cond delay="40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42" presetClass="path" presetSubtype="0" decel="100000" fill="hold" grpId="1" nodeType="withEffect">
                                  <p:stCondLst>
                                    <p:cond delay="400"/>
                                  </p:stCondLst>
                                  <p:childTnLst>
                                    <p:animMotion origin="layout" path="M 1.11022E-16 4.44444E-6 L 1.11022E-16 0.03541 " pathEditMode="relative" rAng="0" ptsTypes="AA">
                                      <p:cBhvr>
                                        <p:cTn id="29" dur="700" spd="-100000" fill="hold"/>
                                        <p:tgtEl>
                                          <p:spTgt spid="37"/>
                                        </p:tgtEl>
                                        <p:attrNameLst>
                                          <p:attrName>ppt_x</p:attrName>
                                          <p:attrName>ppt_y</p:attrName>
                                        </p:attrNameLst>
                                      </p:cBhvr>
                                      <p:rCtr x="0" y="1759"/>
                                    </p:animMotion>
                                  </p:childTnLst>
                                </p:cTn>
                              </p:par>
                              <p:par>
                                <p:cTn id="30" presetID="10" presetClass="entr" presetSubtype="0" fill="hold" nodeType="withEffect">
                                  <p:stCondLst>
                                    <p:cond delay="40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42" presetClass="path" presetSubtype="0" decel="100000" fill="hold" nodeType="withEffect">
                                  <p:stCondLst>
                                    <p:cond delay="400"/>
                                  </p:stCondLst>
                                  <p:childTnLst>
                                    <p:animMotion origin="layout" path="M 1.11022E-16 4.44444E-6 L 1.11022E-16 0.03541 " pathEditMode="relative" rAng="0" ptsTypes="AA">
                                      <p:cBhvr>
                                        <p:cTn id="34" dur="700" spd="-100000" fill="hold"/>
                                        <p:tgtEl>
                                          <p:spTgt spid="58"/>
                                        </p:tgtEl>
                                        <p:attrNameLst>
                                          <p:attrName>ppt_x</p:attrName>
                                          <p:attrName>ppt_y</p:attrName>
                                        </p:attrNameLst>
                                      </p:cBhvr>
                                      <p:rCtr x="0" y="1759"/>
                                    </p:animMotion>
                                  </p:childTnLst>
                                </p:cTn>
                              </p:par>
                              <p:par>
                                <p:cTn id="35" presetID="22" presetClass="entr" presetSubtype="8" fill="hold" grpId="0" nodeType="withEffect">
                                  <p:stCondLst>
                                    <p:cond delay="20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800"/>
                                        <p:tgtEl>
                                          <p:spTgt spid="13"/>
                                        </p:tgtEl>
                                      </p:cBhvr>
                                    </p:animEffect>
                                  </p:childTnLst>
                                </p:cTn>
                              </p:par>
                              <p:par>
                                <p:cTn id="38" presetID="22" presetClass="entr" presetSubtype="8" fill="hold" nodeType="withEffect">
                                  <p:stCondLst>
                                    <p:cond delay="20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800"/>
                                        <p:tgtEl>
                                          <p:spTgt spid="27"/>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75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1250"/>
                            </p:stCondLst>
                            <p:childTnLst>
                              <p:par>
                                <p:cTn id="48" presetID="10"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42" presetClass="path" presetSubtype="0" decel="100000" fill="hold" grpId="1" nodeType="withEffect">
                                  <p:stCondLst>
                                    <p:cond delay="0"/>
                                  </p:stCondLst>
                                  <p:childTnLst>
                                    <p:animMotion origin="layout" path="M 2.77556E-17 -1.85185E-6 L 2.77556E-17 0.03542 " pathEditMode="relative" rAng="0" ptsTypes="AA">
                                      <p:cBhvr>
                                        <p:cTn id="52" dur="700" spd="-100000" fill="hold"/>
                                        <p:tgtEl>
                                          <p:spTgt spid="6"/>
                                        </p:tgtEl>
                                        <p:attrNameLst>
                                          <p:attrName>ppt_x</p:attrName>
                                          <p:attrName>ppt_y</p:attrName>
                                        </p:attrNameLst>
                                      </p:cBhvr>
                                      <p:rCtr x="0" y="1759"/>
                                    </p:animMotion>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42" presetClass="path" presetSubtype="0" decel="100000" fill="hold" grpId="1" nodeType="withEffect">
                                  <p:stCondLst>
                                    <p:cond delay="0"/>
                                  </p:stCondLst>
                                  <p:childTnLst>
                                    <p:animMotion origin="layout" path="M 2.77556E-17 1.11111E-6 L 2.77556E-17 0.03542 " pathEditMode="relative" rAng="0" ptsTypes="AA">
                                      <p:cBhvr>
                                        <p:cTn id="57" dur="700" spd="-100000" fill="hold"/>
                                        <p:tgtEl>
                                          <p:spTgt spid="7"/>
                                        </p:tgtEl>
                                        <p:attrNameLst>
                                          <p:attrName>ppt_x</p:attrName>
                                          <p:attrName>ppt_y</p:attrName>
                                        </p:attrNameLst>
                                      </p:cBhvr>
                                      <p:rCtr x="0" y="1759"/>
                                    </p:animMotion>
                                  </p:childTnLst>
                                </p:cTn>
                              </p:par>
                            </p:childTnLst>
                          </p:cTn>
                        </p:par>
                        <p:par>
                          <p:cTn id="58" fill="hold">
                            <p:stCondLst>
                              <p:cond delay="1950"/>
                            </p:stCondLst>
                            <p:childTnLst>
                              <p:par>
                                <p:cTn id="59" presetID="10" presetClass="entr" presetSubtype="0"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42" presetClass="path" presetSubtype="0" decel="100000" fill="hold" grpId="1" nodeType="withEffect">
                                  <p:stCondLst>
                                    <p:cond delay="0"/>
                                  </p:stCondLst>
                                  <p:childTnLst>
                                    <p:animMotion origin="layout" path="M -3.54167E-6 -4.07407E-6 L -3.54167E-6 0.03542 " pathEditMode="relative" rAng="0" ptsTypes="AA">
                                      <p:cBhvr>
                                        <p:cTn id="63" dur="700" spd="-100000" fill="hold"/>
                                        <p:tgtEl>
                                          <p:spTgt spid="10"/>
                                        </p:tgtEl>
                                        <p:attrNameLst>
                                          <p:attrName>ppt_x</p:attrName>
                                          <p:attrName>ppt_y</p:attrName>
                                        </p:attrNameLst>
                                      </p:cBhvr>
                                      <p:rCtr x="0" y="1759"/>
                                    </p:animMotion>
                                  </p:childTnLst>
                                </p:cTn>
                              </p:par>
                              <p:par>
                                <p:cTn id="64" presetID="10" presetClass="entr" presetSubtype="0"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par>
                                <p:cTn id="67" presetID="42" presetClass="path" presetSubtype="0" decel="100000" fill="hold" grpId="1" nodeType="withEffect">
                                  <p:stCondLst>
                                    <p:cond delay="0"/>
                                  </p:stCondLst>
                                  <p:childTnLst>
                                    <p:animMotion origin="layout" path="M 1.11022E-16 1.11111E-6 L 1.11022E-16 0.03542 " pathEditMode="relative" rAng="0" ptsTypes="AA">
                                      <p:cBhvr>
                                        <p:cTn id="68" dur="700" spd="-100000" fill="hold"/>
                                        <p:tgtEl>
                                          <p:spTgt spid="11"/>
                                        </p:tgtEl>
                                        <p:attrNameLst>
                                          <p:attrName>ppt_x</p:attrName>
                                          <p:attrName>ppt_y</p:attrName>
                                        </p:attrNameLst>
                                      </p:cBhvr>
                                      <p:rCtr x="0" y="1759"/>
                                    </p:animMotion>
                                  </p:childTnLst>
                                </p:cTn>
                              </p:par>
                            </p:childTnLst>
                          </p:cTn>
                        </p:par>
                        <p:par>
                          <p:cTn id="69" fill="hold">
                            <p:stCondLst>
                              <p:cond delay="2650"/>
                            </p:stCondLst>
                            <p:childTnLst>
                              <p:par>
                                <p:cTn id="70" presetID="10" presetClass="entr" presetSubtype="0" fill="hold" grpId="0" nodeType="after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42" presetClass="path" presetSubtype="0" decel="100000" fill="hold" grpId="1" nodeType="withEffect">
                                  <p:stCondLst>
                                    <p:cond delay="0"/>
                                  </p:stCondLst>
                                  <p:childTnLst>
                                    <p:animMotion origin="layout" path="M -3.54167E-6 -4.07407E-6 L -3.54167E-6 0.03542 " pathEditMode="relative" rAng="0" ptsTypes="AA">
                                      <p:cBhvr>
                                        <p:cTn id="74" dur="700" spd="-100000" fill="hold"/>
                                        <p:tgtEl>
                                          <p:spTgt spid="8"/>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par>
                                <p:cTn id="78" presetID="42" presetClass="path" presetSubtype="0" decel="100000" fill="hold" grpId="1" nodeType="withEffect">
                                  <p:stCondLst>
                                    <p:cond delay="0"/>
                                  </p:stCondLst>
                                  <p:childTnLst>
                                    <p:animMotion origin="layout" path="M 0 1.11111E-6 L 0 0.03542 " pathEditMode="relative" rAng="0" ptsTypes="AA">
                                      <p:cBhvr>
                                        <p:cTn id="7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P spid="10" grpId="0" animBg="1"/>
      <p:bldP spid="10" grpId="1" animBg="1"/>
      <p:bldP spid="11" grpId="0"/>
      <p:bldP spid="11" grpId="1"/>
      <p:bldP spid="13" grpId="0" animBg="1"/>
      <p:bldP spid="28" grpId="0"/>
      <p:bldP spid="29" grpId="0"/>
      <p:bldP spid="34" grpId="0" animBg="1"/>
      <p:bldP spid="34" grpId="1" animBg="1"/>
      <p:bldP spid="35" grpId="0" animBg="1"/>
      <p:bldP spid="35" grpId="1" animBg="1"/>
      <p:bldP spid="37" grpId="0" animBg="1"/>
      <p:bldP spid="37" grpId="1" animBg="1"/>
      <p:bldP spid="62" grpId="0" animBg="1"/>
      <p:bldP spid="62" grpId="1" animBg="1"/>
      <p:bldP spid="61" grpId="0" animBg="1"/>
      <p:bldP spid="61"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FA823B1-86A2-4A3F-8713-882F23E7AE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3185640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3"/>
            <a:ext cx="2899917" cy="1591331"/>
            <a:chOff x="1387603" y="4672955"/>
            <a:chExt cx="2899917" cy="1591331"/>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5"/>
              <a:ext cx="2888371"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dirty="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br>
              <a:r>
                <a:rPr kumimoji="0" lang="en-US" sz="1000" b="1" i="0" u="none" strike="noStrike" kern="0" cap="none" spc="0" normalizeH="0" baseline="0" noProof="0" dirty="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Open Sans"/>
                <a:ea typeface="Open Sans" panose="020B0606030504020204" pitchFamily="34" charset="0"/>
                <a:cs typeface="Space Grotesk SemiBold" pitchFamily="2"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a:ea typeface="Open Sans" panose="020B0606030504020204" pitchFamily="34" charset="0"/>
              <a:cs typeface="Space Grotesk SemiBold" pitchFamily="2"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Open Sans" panose="020B0606030504020204"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p:txBody>
          <a:bodyPr>
            <a:normAutofit/>
          </a:bodyPr>
          <a:lstStyle/>
          <a:p>
            <a:r>
              <a:rPr lang="en-US" dirty="0">
                <a:latin typeface="Open Sans" panose="020B0606030504020204" pitchFamily="34" charset="0"/>
                <a:cs typeface="Open Sans" panose="020B0606030504020204" pitchFamily="34" charset="0"/>
              </a:rPr>
              <a:t>Build anything with a unified platform</a:t>
            </a:r>
          </a:p>
        </p:txBody>
      </p:sp>
    </p:spTree>
    <p:extLst>
      <p:ext uri="{BB962C8B-B14F-4D97-AF65-F5344CB8AC3E}">
        <p14:creationId xmlns:p14="http://schemas.microsoft.com/office/powerpoint/2010/main" val="197315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a:solidFill>
                  <a:schemeClr val="tx1"/>
                </a:solidFill>
              </a:rPr>
              <a:t>Q&amp;A</a:t>
            </a:r>
            <a:endParaRPr lang="en-US" sz="7646" spc="0" dirty="0">
              <a:solidFill>
                <a:schemeClr val="tx1"/>
              </a:solidFill>
              <a:latin typeface="+mn-lt"/>
            </a:endParaRPr>
          </a:p>
        </p:txBody>
      </p:sp>
      <p:sp>
        <p:nvSpPr>
          <p:cNvPr id="12" name="TextBox 11"/>
          <p:cNvSpPr txBox="1"/>
          <p:nvPr/>
        </p:nvSpPr>
        <p:spPr>
          <a:xfrm>
            <a:off x="843978" y="4501201"/>
            <a:ext cx="5966529"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&lt;Name&gt;</a:t>
            </a:r>
          </a:p>
          <a:p>
            <a:r>
              <a:rPr lang="en-US" sz="1961" dirty="0">
                <a:latin typeface="+mj-lt"/>
                <a:cs typeface="Arial"/>
              </a:rPr>
              <a:t>&lt;Title&gt;</a:t>
            </a:r>
          </a:p>
        </p:txBody>
      </p:sp>
      <p:cxnSp>
        <p:nvCxnSpPr>
          <p:cNvPr id="14" name="Straight Connector 13"/>
          <p:cNvCxnSpPr/>
          <p:nvPr/>
        </p:nvCxnSpPr>
        <p:spPr>
          <a:xfrm flipV="1">
            <a:off x="883365" y="5615628"/>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808663" y="5844402"/>
            <a:ext cx="9541633" cy="761555"/>
            <a:chOff x="1735137" y="5935662"/>
            <a:chExt cx="9732963" cy="776826"/>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&lt;email&gt;</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r>
                <a:rPr lang="en-US" sz="1765" dirty="0">
                  <a:latin typeface="+mj-lt"/>
                  <a:cs typeface="Arial"/>
                </a:rPr>
                <a:t>&lt;website&gt;</a:t>
              </a:r>
            </a:p>
          </p:txBody>
        </p:sp>
        <p:sp>
          <p:nvSpPr>
            <p:cNvPr id="15" name="TextBox 14"/>
            <p:cNvSpPr txBox="1"/>
            <p:nvPr/>
          </p:nvSpPr>
          <p:spPr>
            <a:xfrm>
              <a:off x="8978900" y="5935662"/>
              <a:ext cx="2489200" cy="776826"/>
            </a:xfrm>
            <a:prstGeom prst="rect">
              <a:avLst/>
            </a:prstGeom>
            <a:noFill/>
          </p:spPr>
          <p:txBody>
            <a:bodyPr wrap="square" rtlCol="0">
              <a:spAutoFit/>
            </a:bodyPr>
            <a:lstStyle/>
            <a:p>
              <a:pPr algn="r">
                <a:lnSpc>
                  <a:spcPct val="130000"/>
                </a:lnSpc>
              </a:pPr>
              <a:r>
                <a:rPr lang="en-US" sz="1765" dirty="0">
                  <a:latin typeface="+mj-lt"/>
                  <a:cs typeface="Arial"/>
                </a:rPr>
                <a:t>@&lt;twitter&gt;</a:t>
              </a:r>
            </a:p>
            <a:p>
              <a:pPr algn="r">
                <a:lnSpc>
                  <a:spcPct val="130000"/>
                </a:lnSpc>
              </a:pPr>
              <a:r>
                <a:rPr lang="en-US" sz="1765" dirty="0">
                  <a:latin typeface="+mj-lt"/>
                  <a:cs typeface="Arial"/>
                </a:rPr>
                <a:t>/&lt;YouTube&gt;</a:t>
              </a:r>
            </a:p>
          </p:txBody>
        </p:sp>
      </p:grpSp>
      <p:pic>
        <p:nvPicPr>
          <p:cNvPr id="1026" name="Picture 2" descr="See the source image">
            <a:extLst>
              <a:ext uri="{FF2B5EF4-FFF2-40B4-BE49-F238E27FC236}">
                <a16:creationId xmlns:a16="http://schemas.microsoft.com/office/drawing/2014/main" id="{9B5CF540-6DA5-4412-A609-5262A53EA2F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788624" y="5926339"/>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5010391C-E630-4CE0-AF40-750F7E85C5C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736286" y="6233475"/>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960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3"/>
            <a:ext cx="2899917" cy="1591331"/>
            <a:chOff x="1387603" y="4672955"/>
            <a:chExt cx="2899917" cy="1591331"/>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5"/>
              <a:ext cx="2888371"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dirty="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br>
              <a:r>
                <a:rPr kumimoji="0" lang="en-US" sz="1000" b="1" i="0" u="none" strike="noStrike" kern="0" cap="none" spc="0" normalizeH="0" baseline="0" noProof="0" dirty="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Open Sans"/>
                <a:ea typeface="Open Sans" panose="020B0606030504020204" pitchFamily="34" charset="0"/>
                <a:cs typeface="Space Grotesk SemiBold" pitchFamily="2"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a:ea typeface="Open Sans" panose="020B0606030504020204" pitchFamily="34" charset="0"/>
              <a:cs typeface="Space Grotesk SemiBold" pitchFamily="2"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Open Sans" panose="020B0606030504020204"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p:txBody>
          <a:bodyPr>
            <a:normAutofit/>
          </a:bodyPr>
          <a:lstStyle/>
          <a:p>
            <a:r>
              <a:rPr lang="en-US" dirty="0">
                <a:latin typeface="Open Sans" panose="020B0606030504020204" pitchFamily="34" charset="0"/>
                <a:cs typeface="Open Sans" panose="020B0606030504020204" pitchFamily="34" charset="0"/>
              </a:rPr>
              <a:t>Build anything with a unified platform</a:t>
            </a:r>
          </a:p>
        </p:txBody>
      </p:sp>
    </p:spTree>
    <p:extLst>
      <p:ext uri="{BB962C8B-B14F-4D97-AF65-F5344CB8AC3E}">
        <p14:creationId xmlns:p14="http://schemas.microsoft.com/office/powerpoint/2010/main" val="12323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8639" y="2737429"/>
            <a:ext cx="2064696" cy="1983248"/>
          </a:xfrm>
          <a:prstGeom prst="rect">
            <a:avLst/>
          </a:prstGeom>
        </p:spPr>
      </p:pic>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5"/>
          <a:stretch>
            <a:fillRect/>
          </a:stretch>
        </p:blipFill>
        <p:spPr>
          <a:xfrm>
            <a:off x="8004706" y="330714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5224" y="2650574"/>
            <a:ext cx="1860195" cy="2070103"/>
          </a:xfrm>
          <a:prstGeom prst="rect">
            <a:avLst/>
          </a:prstGeom>
        </p:spPr>
      </p:pic>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35270" y="2389410"/>
            <a:ext cx="2782696" cy="2782696"/>
          </a:xfrm>
          <a:prstGeom prst="rect">
            <a:avLst/>
          </a:prstGeom>
        </p:spPr>
      </p:pic>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1547347" y="3390317"/>
            <a:ext cx="546633" cy="566667"/>
            <a:chOff x="3492" y="1769"/>
            <a:chExt cx="854" cy="864"/>
          </a:xfrm>
          <a:solidFill>
            <a:srgbClr val="FFFFFF"/>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3286" y="2401636"/>
            <a:ext cx="2782695" cy="2782695"/>
          </a:xfrm>
          <a:prstGeom prst="rect">
            <a:avLst/>
          </a:prstGeom>
        </p:spPr>
      </p:pic>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08470" y="1436424"/>
            <a:ext cx="2594898" cy="2594898"/>
          </a:xfrm>
          <a:prstGeom prst="rect">
            <a:avLst/>
          </a:prstGeom>
        </p:spPr>
      </p:pic>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08470" y="309740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5"/>
          <a:stretch>
            <a:fillRect/>
          </a:stretch>
        </p:blipFill>
        <p:spPr>
          <a:xfrm>
            <a:off x="9947871" y="3908450"/>
            <a:ext cx="716096" cy="972811"/>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4330042" y="3245323"/>
            <a:ext cx="769909" cy="7699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8" cstate="print">
            <a:biLevel thresh="25000"/>
            <a:extLst>
              <a:ext uri="{BEBA8EAE-BF5A-486C-A8C5-ECC9F3942E4B}">
                <a14:imgProps xmlns:a14="http://schemas.microsoft.com/office/drawing/2010/main">
                  <a14:imgLayer r:embed="rId19">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6427859" y="3401284"/>
            <a:ext cx="745994" cy="5594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20" cstate="print">
            <a:biLevel thresh="25000"/>
            <a:extLst>
              <a:ext uri="{BEBA8EAE-BF5A-486C-A8C5-ECC9F3942E4B}">
                <a14:imgProps xmlns:a14="http://schemas.microsoft.com/office/drawing/2010/main">
                  <a14:imgLayer r:embed="rId21">
                    <a14:imgEffect>
                      <a14:brightnessContrast bright="70000" contrast="-100000"/>
                    </a14:imgEffect>
                  </a14:imgLayer>
                </a14:imgProps>
              </a:ext>
              <a:ext uri="{28A0092B-C50C-407E-A947-70E740481C1C}">
                <a14:useLocalDpi xmlns:a14="http://schemas.microsoft.com/office/drawing/2010/main"/>
              </a:ext>
            </a:extLst>
          </a:blip>
          <a:srcRect/>
          <a:stretch>
            <a:fillRect/>
          </a:stretch>
        </p:blipFill>
        <p:spPr bwMode="auto">
          <a:xfrm>
            <a:off x="9605344" y="2503997"/>
            <a:ext cx="1401149" cy="459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29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1030"/>
                                        </p:tgtEl>
                                        <p:attrNameLst>
                                          <p:attrName>style.visibility</p:attrName>
                                        </p:attrNameLst>
                                      </p:cBhvr>
                                      <p:to>
                                        <p:strVal val="visible"/>
                                      </p:to>
                                    </p:set>
                                    <p:animEffect transition="in" filter="fade">
                                      <p:cBhvr>
                                        <p:cTn id="30" dur="500"/>
                                        <p:tgtEl>
                                          <p:spTgt spid="10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nodeType="withEffect">
                                  <p:stCondLst>
                                    <p:cond delay="0"/>
                                  </p:stCondLst>
                                  <p:childTnLst>
                                    <p:set>
                                      <p:cBhvr>
                                        <p:cTn id="43" dur="1" fill="hold">
                                          <p:stCondLst>
                                            <p:cond delay="0"/>
                                          </p:stCondLst>
                                        </p:cTn>
                                        <p:tgtEl>
                                          <p:spTgt spid="1032"/>
                                        </p:tgtEl>
                                        <p:attrNameLst>
                                          <p:attrName>style.visibility</p:attrName>
                                        </p:attrNameLst>
                                      </p:cBhvr>
                                      <p:to>
                                        <p:strVal val="visible"/>
                                      </p:to>
                                    </p:set>
                                    <p:animEffect transition="in" filter="fade">
                                      <p:cBhvr>
                                        <p:cTn id="44"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7B869A8A-4283-47DB-904C-027EF31F43B7}"/>
              </a:ext>
            </a:extLst>
          </p:cNvPr>
          <p:cNvGrpSpPr/>
          <p:nvPr/>
        </p:nvGrpSpPr>
        <p:grpSpPr>
          <a:xfrm>
            <a:off x="4961907" y="1006689"/>
            <a:ext cx="914400" cy="914400"/>
            <a:chOff x="2204606" y="5539769"/>
            <a:chExt cx="914400" cy="914400"/>
          </a:xfrm>
          <a:solidFill>
            <a:schemeClr val="bg1">
              <a:lumMod val="40000"/>
              <a:lumOff val="60000"/>
            </a:schemeClr>
          </a:solidFill>
        </p:grpSpPr>
        <p:sp>
          <p:nvSpPr>
            <p:cNvPr id="68" name="TextBox 67">
              <a:extLst>
                <a:ext uri="{FF2B5EF4-FFF2-40B4-BE49-F238E27FC236}">
                  <a16:creationId xmlns:a16="http://schemas.microsoft.com/office/drawing/2014/main" id="{9A0FC89D-6303-4A99-AEF4-DC2822C2EFC6}"/>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69" name="Graphic 68" descr="Smart Phone with solid fill">
              <a:extLst>
                <a:ext uri="{FF2B5EF4-FFF2-40B4-BE49-F238E27FC236}">
                  <a16:creationId xmlns:a16="http://schemas.microsoft.com/office/drawing/2014/main" id="{690B7F28-8D86-4C9B-8568-4E1062752B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4606" y="5539769"/>
              <a:ext cx="914400" cy="914400"/>
            </a:xfrm>
            <a:prstGeom prst="rect">
              <a:avLst/>
            </a:prstGeom>
          </p:spPr>
        </p:pic>
      </p:grpSp>
      <p:grpSp>
        <p:nvGrpSpPr>
          <p:cNvPr id="81" name="Group 80">
            <a:extLst>
              <a:ext uri="{FF2B5EF4-FFF2-40B4-BE49-F238E27FC236}">
                <a16:creationId xmlns:a16="http://schemas.microsoft.com/office/drawing/2014/main" id="{ECE75FA3-18F7-4E72-A916-933577D7EF9D}"/>
              </a:ext>
            </a:extLst>
          </p:cNvPr>
          <p:cNvGrpSpPr/>
          <p:nvPr/>
        </p:nvGrpSpPr>
        <p:grpSpPr>
          <a:xfrm>
            <a:off x="5621991" y="1994228"/>
            <a:ext cx="605216" cy="809633"/>
            <a:chOff x="7631025" y="3554286"/>
            <a:chExt cx="605216" cy="809632"/>
          </a:xfrm>
        </p:grpSpPr>
        <p:grpSp>
          <p:nvGrpSpPr>
            <p:cNvPr id="74" name="Graphic 69" descr="Programmer female outline">
              <a:extLst>
                <a:ext uri="{FF2B5EF4-FFF2-40B4-BE49-F238E27FC236}">
                  <a16:creationId xmlns:a16="http://schemas.microsoft.com/office/drawing/2014/main" id="{B6BBC872-4644-4913-98C3-0A3C9FC550AC}"/>
                </a:ext>
              </a:extLst>
            </p:cNvPr>
            <p:cNvGrpSpPr/>
            <p:nvPr/>
          </p:nvGrpSpPr>
          <p:grpSpPr>
            <a:xfrm>
              <a:off x="7631025" y="3554286"/>
              <a:ext cx="605216" cy="809632"/>
              <a:chOff x="7631025" y="3554286"/>
              <a:chExt cx="605216" cy="809632"/>
            </a:xfrm>
            <a:solidFill>
              <a:schemeClr val="tx1"/>
            </a:solidFill>
          </p:grpSpPr>
          <p:sp>
            <p:nvSpPr>
              <p:cNvPr id="75" name="Freeform: Shape 74">
                <a:extLst>
                  <a:ext uri="{FF2B5EF4-FFF2-40B4-BE49-F238E27FC236}">
                    <a16:creationId xmlns:a16="http://schemas.microsoft.com/office/drawing/2014/main" id="{078243C9-B9F1-4236-ABF1-2D756241EA99}"/>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76" name="Freeform: Shape 75">
                <a:extLst>
                  <a:ext uri="{FF2B5EF4-FFF2-40B4-BE49-F238E27FC236}">
                    <a16:creationId xmlns:a16="http://schemas.microsoft.com/office/drawing/2014/main" id="{4BDA0062-E63F-4787-B6A7-43A4C720E541}"/>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80" name="TextBox 79">
              <a:extLst>
                <a:ext uri="{FF2B5EF4-FFF2-40B4-BE49-F238E27FC236}">
                  <a16:creationId xmlns:a16="http://schemas.microsoft.com/office/drawing/2014/main" id="{115DEDD6-84A1-4556-8FCD-1990F3FB250D}"/>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Swift</a:t>
              </a:r>
            </a:p>
          </p:txBody>
        </p:sp>
      </p:grpSp>
      <p:grpSp>
        <p:nvGrpSpPr>
          <p:cNvPr id="88" name="Group 87">
            <a:extLst>
              <a:ext uri="{FF2B5EF4-FFF2-40B4-BE49-F238E27FC236}">
                <a16:creationId xmlns:a16="http://schemas.microsoft.com/office/drawing/2014/main" id="{0A60D2A4-4CB8-4E91-ACA6-C11EFD16C110}"/>
              </a:ext>
            </a:extLst>
          </p:cNvPr>
          <p:cNvGrpSpPr/>
          <p:nvPr/>
        </p:nvGrpSpPr>
        <p:grpSpPr>
          <a:xfrm>
            <a:off x="4352998" y="1376820"/>
            <a:ext cx="642036" cy="809624"/>
            <a:chOff x="6362032" y="2936883"/>
            <a:chExt cx="642036" cy="809624"/>
          </a:xfrm>
        </p:grpSpPr>
        <p:grpSp>
          <p:nvGrpSpPr>
            <p:cNvPr id="82" name="Graphic 70" descr="Programmer male with solid fill">
              <a:extLst>
                <a:ext uri="{FF2B5EF4-FFF2-40B4-BE49-F238E27FC236}">
                  <a16:creationId xmlns:a16="http://schemas.microsoft.com/office/drawing/2014/main" id="{E75F494E-96C5-4C65-B1B4-26EF4DACA7FD}"/>
                </a:ext>
              </a:extLst>
            </p:cNvPr>
            <p:cNvGrpSpPr/>
            <p:nvPr/>
          </p:nvGrpSpPr>
          <p:grpSpPr>
            <a:xfrm>
              <a:off x="6362032" y="2936883"/>
              <a:ext cx="642036" cy="809624"/>
              <a:chOff x="6362032" y="2936883"/>
              <a:chExt cx="642036" cy="809624"/>
            </a:xfrm>
            <a:solidFill>
              <a:schemeClr val="tx1"/>
            </a:solidFill>
          </p:grpSpPr>
          <p:sp>
            <p:nvSpPr>
              <p:cNvPr id="83" name="Freeform: Shape 82">
                <a:extLst>
                  <a:ext uri="{FF2B5EF4-FFF2-40B4-BE49-F238E27FC236}">
                    <a16:creationId xmlns:a16="http://schemas.microsoft.com/office/drawing/2014/main" id="{962F81EA-F77D-4ADC-B30A-D2F16938FD02}"/>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84" name="Freeform: Shape 83">
                <a:extLst>
                  <a:ext uri="{FF2B5EF4-FFF2-40B4-BE49-F238E27FC236}">
                    <a16:creationId xmlns:a16="http://schemas.microsoft.com/office/drawing/2014/main" id="{571FAECD-067C-4019-B55A-2F95E6D86CAF}"/>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87" name="Rectangle 86">
              <a:extLst>
                <a:ext uri="{FF2B5EF4-FFF2-40B4-BE49-F238E27FC236}">
                  <a16:creationId xmlns:a16="http://schemas.microsoft.com/office/drawing/2014/main" id="{323DBC9D-B9DF-4336-8A7A-0E969ED13A83}"/>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86" name="TextBox 85">
              <a:extLst>
                <a:ext uri="{FF2B5EF4-FFF2-40B4-BE49-F238E27FC236}">
                  <a16:creationId xmlns:a16="http://schemas.microsoft.com/office/drawing/2014/main" id="{1525A1F3-195E-40FA-A1EF-29A370E2828B}"/>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Swift</a:t>
              </a:r>
            </a:p>
          </p:txBody>
        </p:sp>
      </p:grpSp>
      <p:grpSp>
        <p:nvGrpSpPr>
          <p:cNvPr id="97" name="Group 96">
            <a:extLst>
              <a:ext uri="{FF2B5EF4-FFF2-40B4-BE49-F238E27FC236}">
                <a16:creationId xmlns:a16="http://schemas.microsoft.com/office/drawing/2014/main" id="{FC938577-B932-4A13-8863-62CD961A87B7}"/>
              </a:ext>
            </a:extLst>
          </p:cNvPr>
          <p:cNvGrpSpPr/>
          <p:nvPr/>
        </p:nvGrpSpPr>
        <p:grpSpPr>
          <a:xfrm>
            <a:off x="5823081" y="334148"/>
            <a:ext cx="624376" cy="809620"/>
            <a:chOff x="7832116" y="1894212"/>
            <a:chExt cx="624376" cy="809620"/>
          </a:xfrm>
        </p:grpSpPr>
        <p:sp>
          <p:nvSpPr>
            <p:cNvPr id="90" name="TextBox 89">
              <a:extLst>
                <a:ext uri="{FF2B5EF4-FFF2-40B4-BE49-F238E27FC236}">
                  <a16:creationId xmlns:a16="http://schemas.microsoft.com/office/drawing/2014/main" id="{9656CBCD-A060-4BC4-A2FA-BECF750791EF}"/>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Swift</a:t>
              </a:r>
            </a:p>
          </p:txBody>
        </p:sp>
        <p:grpSp>
          <p:nvGrpSpPr>
            <p:cNvPr id="91" name="Graphic 72" descr="Programmer male outline">
              <a:extLst>
                <a:ext uri="{FF2B5EF4-FFF2-40B4-BE49-F238E27FC236}">
                  <a16:creationId xmlns:a16="http://schemas.microsoft.com/office/drawing/2014/main" id="{DAE63BCF-F1BE-48FD-BE70-F5084A1C9674}"/>
                </a:ext>
              </a:extLst>
            </p:cNvPr>
            <p:cNvGrpSpPr/>
            <p:nvPr/>
          </p:nvGrpSpPr>
          <p:grpSpPr>
            <a:xfrm>
              <a:off x="7832116" y="1894212"/>
              <a:ext cx="624376" cy="809620"/>
              <a:chOff x="7832116" y="1894212"/>
              <a:chExt cx="624376" cy="809620"/>
            </a:xfrm>
            <a:solidFill>
              <a:schemeClr val="tx1"/>
            </a:solidFill>
          </p:grpSpPr>
          <p:sp>
            <p:nvSpPr>
              <p:cNvPr id="92" name="Freeform: Shape 91">
                <a:extLst>
                  <a:ext uri="{FF2B5EF4-FFF2-40B4-BE49-F238E27FC236}">
                    <a16:creationId xmlns:a16="http://schemas.microsoft.com/office/drawing/2014/main" id="{D379467E-47DE-4BCE-B529-69D79C0EDC2D}"/>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93" name="Freeform: Shape 92">
                <a:extLst>
                  <a:ext uri="{FF2B5EF4-FFF2-40B4-BE49-F238E27FC236}">
                    <a16:creationId xmlns:a16="http://schemas.microsoft.com/office/drawing/2014/main" id="{D9693959-A8BA-48C6-AAF6-90B5E2CDECB8}"/>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04" name="Group 103">
            <a:extLst>
              <a:ext uri="{FF2B5EF4-FFF2-40B4-BE49-F238E27FC236}">
                <a16:creationId xmlns:a16="http://schemas.microsoft.com/office/drawing/2014/main" id="{A9C49AAB-0F10-4BAF-9DD3-9F4FBB9332D4}"/>
              </a:ext>
            </a:extLst>
          </p:cNvPr>
          <p:cNvGrpSpPr/>
          <p:nvPr/>
        </p:nvGrpSpPr>
        <p:grpSpPr>
          <a:xfrm>
            <a:off x="4203907" y="248419"/>
            <a:ext cx="914400" cy="914400"/>
            <a:chOff x="6212942" y="1808483"/>
            <a:chExt cx="914400" cy="914400"/>
          </a:xfrm>
        </p:grpSpPr>
        <p:pic>
          <p:nvPicPr>
            <p:cNvPr id="72" name="Graphic 71" descr="Programmer female with solid fill">
              <a:extLst>
                <a:ext uri="{FF2B5EF4-FFF2-40B4-BE49-F238E27FC236}">
                  <a16:creationId xmlns:a16="http://schemas.microsoft.com/office/drawing/2014/main" id="{8EE38DAF-7E86-4577-8402-AA938FFB8F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12942" y="1808483"/>
              <a:ext cx="914400" cy="914400"/>
            </a:xfrm>
            <a:prstGeom prst="rect">
              <a:avLst/>
            </a:prstGeom>
          </p:spPr>
        </p:pic>
        <p:sp>
          <p:nvSpPr>
            <p:cNvPr id="103" name="Rectangle 102">
              <a:extLst>
                <a:ext uri="{FF2B5EF4-FFF2-40B4-BE49-F238E27FC236}">
                  <a16:creationId xmlns:a16="http://schemas.microsoft.com/office/drawing/2014/main" id="{492F3FB4-95F4-4EBD-B79C-5597167547EA}"/>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01" name="TextBox 100">
              <a:extLst>
                <a:ext uri="{FF2B5EF4-FFF2-40B4-BE49-F238E27FC236}">
                  <a16:creationId xmlns:a16="http://schemas.microsoft.com/office/drawing/2014/main" id="{0BE70E8C-53DB-4BBD-A442-503007E386E5}"/>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Swift</a:t>
              </a:r>
            </a:p>
          </p:txBody>
        </p:sp>
      </p:grpSp>
      <p:grpSp>
        <p:nvGrpSpPr>
          <p:cNvPr id="108" name="Group 107">
            <a:extLst>
              <a:ext uri="{FF2B5EF4-FFF2-40B4-BE49-F238E27FC236}">
                <a16:creationId xmlns:a16="http://schemas.microsoft.com/office/drawing/2014/main" id="{6FD5373C-4E13-42D3-B8C0-D7894527381C}"/>
              </a:ext>
            </a:extLst>
          </p:cNvPr>
          <p:cNvGrpSpPr/>
          <p:nvPr/>
        </p:nvGrpSpPr>
        <p:grpSpPr>
          <a:xfrm>
            <a:off x="3784067" y="4561328"/>
            <a:ext cx="605216" cy="809633"/>
            <a:chOff x="7631025" y="3554286"/>
            <a:chExt cx="605216" cy="809632"/>
          </a:xfrm>
        </p:grpSpPr>
        <p:grpSp>
          <p:nvGrpSpPr>
            <p:cNvPr id="124" name="Graphic 69" descr="Programmer female outline">
              <a:extLst>
                <a:ext uri="{FF2B5EF4-FFF2-40B4-BE49-F238E27FC236}">
                  <a16:creationId xmlns:a16="http://schemas.microsoft.com/office/drawing/2014/main" id="{86A81718-4E08-444B-AB92-71A36D3048A9}"/>
                </a:ext>
              </a:extLst>
            </p:cNvPr>
            <p:cNvGrpSpPr/>
            <p:nvPr/>
          </p:nvGrpSpPr>
          <p:grpSpPr>
            <a:xfrm>
              <a:off x="7631025" y="3554286"/>
              <a:ext cx="605216" cy="809632"/>
              <a:chOff x="7631025" y="3554286"/>
              <a:chExt cx="605216" cy="809632"/>
            </a:xfrm>
            <a:solidFill>
              <a:schemeClr val="tx1"/>
            </a:solidFill>
          </p:grpSpPr>
          <p:sp>
            <p:nvSpPr>
              <p:cNvPr id="126" name="Freeform: Shape 125">
                <a:extLst>
                  <a:ext uri="{FF2B5EF4-FFF2-40B4-BE49-F238E27FC236}">
                    <a16:creationId xmlns:a16="http://schemas.microsoft.com/office/drawing/2014/main" id="{4753D641-31EF-488B-B2EF-9699D384C771}"/>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7" name="Freeform: Shape 126">
                <a:extLst>
                  <a:ext uri="{FF2B5EF4-FFF2-40B4-BE49-F238E27FC236}">
                    <a16:creationId xmlns:a16="http://schemas.microsoft.com/office/drawing/2014/main" id="{3CC3811A-DB35-4D7B-AD25-49D1FDBB60C1}"/>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5" name="TextBox 124">
              <a:extLst>
                <a:ext uri="{FF2B5EF4-FFF2-40B4-BE49-F238E27FC236}">
                  <a16:creationId xmlns:a16="http://schemas.microsoft.com/office/drawing/2014/main" id="{CFFEAD5E-964E-4C78-9514-F4A07866AB5F}"/>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Java</a:t>
              </a:r>
            </a:p>
          </p:txBody>
        </p:sp>
      </p:grpSp>
      <p:grpSp>
        <p:nvGrpSpPr>
          <p:cNvPr id="109" name="Group 108">
            <a:extLst>
              <a:ext uri="{FF2B5EF4-FFF2-40B4-BE49-F238E27FC236}">
                <a16:creationId xmlns:a16="http://schemas.microsoft.com/office/drawing/2014/main" id="{7D79C21E-E395-44F1-A6BB-9B616398BD48}"/>
              </a:ext>
            </a:extLst>
          </p:cNvPr>
          <p:cNvGrpSpPr/>
          <p:nvPr/>
        </p:nvGrpSpPr>
        <p:grpSpPr>
          <a:xfrm>
            <a:off x="3228354" y="3179189"/>
            <a:ext cx="642036" cy="809624"/>
            <a:chOff x="6362032" y="2936883"/>
            <a:chExt cx="642036" cy="809624"/>
          </a:xfrm>
        </p:grpSpPr>
        <p:grpSp>
          <p:nvGrpSpPr>
            <p:cNvPr id="119" name="Graphic 70" descr="Programmer male with solid fill">
              <a:extLst>
                <a:ext uri="{FF2B5EF4-FFF2-40B4-BE49-F238E27FC236}">
                  <a16:creationId xmlns:a16="http://schemas.microsoft.com/office/drawing/2014/main" id="{C92844C5-DB72-44E3-9B93-3D77206047B5}"/>
                </a:ext>
              </a:extLst>
            </p:cNvPr>
            <p:cNvGrpSpPr/>
            <p:nvPr/>
          </p:nvGrpSpPr>
          <p:grpSpPr>
            <a:xfrm>
              <a:off x="6362032" y="2936883"/>
              <a:ext cx="642036" cy="809624"/>
              <a:chOff x="6362032" y="2936883"/>
              <a:chExt cx="642036" cy="809624"/>
            </a:xfrm>
            <a:solidFill>
              <a:schemeClr val="tx1"/>
            </a:solidFill>
          </p:grpSpPr>
          <p:sp>
            <p:nvSpPr>
              <p:cNvPr id="122" name="Freeform: Shape 121">
                <a:extLst>
                  <a:ext uri="{FF2B5EF4-FFF2-40B4-BE49-F238E27FC236}">
                    <a16:creationId xmlns:a16="http://schemas.microsoft.com/office/drawing/2014/main" id="{80D0652A-1068-485D-BCF0-3DECE7E067D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3" name="Freeform: Shape 122">
                <a:extLst>
                  <a:ext uri="{FF2B5EF4-FFF2-40B4-BE49-F238E27FC236}">
                    <a16:creationId xmlns:a16="http://schemas.microsoft.com/office/drawing/2014/main" id="{474F23C6-20D2-472C-AB7A-747478BCC5F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0" name="Rectangle 119">
              <a:extLst>
                <a:ext uri="{FF2B5EF4-FFF2-40B4-BE49-F238E27FC236}">
                  <a16:creationId xmlns:a16="http://schemas.microsoft.com/office/drawing/2014/main" id="{4AA3843F-E6DF-4D78-8ACC-573BF353CFC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21" name="TextBox 120">
              <a:extLst>
                <a:ext uri="{FF2B5EF4-FFF2-40B4-BE49-F238E27FC236}">
                  <a16:creationId xmlns:a16="http://schemas.microsoft.com/office/drawing/2014/main" id="{A7CF17E5-7858-4A9C-8EBA-D17B9AA24C85}"/>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Java</a:t>
              </a:r>
            </a:p>
          </p:txBody>
        </p:sp>
      </p:grpSp>
      <p:grpSp>
        <p:nvGrpSpPr>
          <p:cNvPr id="110" name="Group 109">
            <a:extLst>
              <a:ext uri="{FF2B5EF4-FFF2-40B4-BE49-F238E27FC236}">
                <a16:creationId xmlns:a16="http://schemas.microsoft.com/office/drawing/2014/main" id="{F20DFD5A-D52B-46D4-8CA5-D43BDEC4A6EC}"/>
              </a:ext>
            </a:extLst>
          </p:cNvPr>
          <p:cNvGrpSpPr/>
          <p:nvPr/>
        </p:nvGrpSpPr>
        <p:grpSpPr>
          <a:xfrm>
            <a:off x="4476207" y="2593273"/>
            <a:ext cx="624376" cy="809620"/>
            <a:chOff x="7832116" y="1894212"/>
            <a:chExt cx="624376" cy="809620"/>
          </a:xfrm>
        </p:grpSpPr>
        <p:sp>
          <p:nvSpPr>
            <p:cNvPr id="115" name="TextBox 114">
              <a:extLst>
                <a:ext uri="{FF2B5EF4-FFF2-40B4-BE49-F238E27FC236}">
                  <a16:creationId xmlns:a16="http://schemas.microsoft.com/office/drawing/2014/main" id="{6BB5F5D4-2642-4FE2-8DEF-5B8AFF709A9A}"/>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Java</a:t>
              </a:r>
            </a:p>
          </p:txBody>
        </p:sp>
        <p:grpSp>
          <p:nvGrpSpPr>
            <p:cNvPr id="116" name="Graphic 72" descr="Programmer male outline">
              <a:extLst>
                <a:ext uri="{FF2B5EF4-FFF2-40B4-BE49-F238E27FC236}">
                  <a16:creationId xmlns:a16="http://schemas.microsoft.com/office/drawing/2014/main" id="{4C6F535A-F2AE-43A8-96D7-18C5CAB5C606}"/>
                </a:ext>
              </a:extLst>
            </p:cNvPr>
            <p:cNvGrpSpPr/>
            <p:nvPr/>
          </p:nvGrpSpPr>
          <p:grpSpPr>
            <a:xfrm>
              <a:off x="7832116" y="1894212"/>
              <a:ext cx="624376" cy="809620"/>
              <a:chOff x="7832116" y="1894212"/>
              <a:chExt cx="624376" cy="809620"/>
            </a:xfrm>
            <a:solidFill>
              <a:schemeClr val="tx1"/>
            </a:solidFill>
          </p:grpSpPr>
          <p:sp>
            <p:nvSpPr>
              <p:cNvPr id="117" name="Freeform: Shape 116">
                <a:extLst>
                  <a:ext uri="{FF2B5EF4-FFF2-40B4-BE49-F238E27FC236}">
                    <a16:creationId xmlns:a16="http://schemas.microsoft.com/office/drawing/2014/main" id="{A59CEDB2-87BF-4473-913D-44B8EE1C3E3E}"/>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18" name="Freeform: Shape 117">
                <a:extLst>
                  <a:ext uri="{FF2B5EF4-FFF2-40B4-BE49-F238E27FC236}">
                    <a16:creationId xmlns:a16="http://schemas.microsoft.com/office/drawing/2014/main" id="{88FF479E-AF34-4F7E-A96B-4E52E6799024}"/>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11" name="Group 110">
            <a:extLst>
              <a:ext uri="{FF2B5EF4-FFF2-40B4-BE49-F238E27FC236}">
                <a16:creationId xmlns:a16="http://schemas.microsoft.com/office/drawing/2014/main" id="{1F4153EE-5093-43B6-B0C8-CF45D833931B}"/>
              </a:ext>
            </a:extLst>
          </p:cNvPr>
          <p:cNvGrpSpPr/>
          <p:nvPr/>
        </p:nvGrpSpPr>
        <p:grpSpPr>
          <a:xfrm>
            <a:off x="4869961" y="3622476"/>
            <a:ext cx="914400" cy="914400"/>
            <a:chOff x="6212942" y="1808483"/>
            <a:chExt cx="914400" cy="914400"/>
          </a:xfrm>
        </p:grpSpPr>
        <p:pic>
          <p:nvPicPr>
            <p:cNvPr id="112" name="Graphic 111" descr="Programmer female with solid fill">
              <a:extLst>
                <a:ext uri="{FF2B5EF4-FFF2-40B4-BE49-F238E27FC236}">
                  <a16:creationId xmlns:a16="http://schemas.microsoft.com/office/drawing/2014/main" id="{37C17432-D978-47E1-B935-62DFB974F3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12942" y="1808483"/>
              <a:ext cx="914400" cy="914400"/>
            </a:xfrm>
            <a:prstGeom prst="rect">
              <a:avLst/>
            </a:prstGeom>
          </p:spPr>
        </p:pic>
        <p:sp>
          <p:nvSpPr>
            <p:cNvPr id="113" name="Rectangle 112">
              <a:extLst>
                <a:ext uri="{FF2B5EF4-FFF2-40B4-BE49-F238E27FC236}">
                  <a16:creationId xmlns:a16="http://schemas.microsoft.com/office/drawing/2014/main" id="{112EC21B-AADC-4339-BAAB-37379F565DC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14" name="TextBox 113">
              <a:extLst>
                <a:ext uri="{FF2B5EF4-FFF2-40B4-BE49-F238E27FC236}">
                  <a16:creationId xmlns:a16="http://schemas.microsoft.com/office/drawing/2014/main" id="{564155FF-3116-4C71-BAAE-8ACFB3045C50}"/>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Java</a:t>
              </a:r>
            </a:p>
          </p:txBody>
        </p:sp>
      </p:grpSp>
      <p:grpSp>
        <p:nvGrpSpPr>
          <p:cNvPr id="135" name="Group 134">
            <a:extLst>
              <a:ext uri="{FF2B5EF4-FFF2-40B4-BE49-F238E27FC236}">
                <a16:creationId xmlns:a16="http://schemas.microsoft.com/office/drawing/2014/main" id="{9CF318DB-0481-40DA-AE8B-F4119C9EED0F}"/>
              </a:ext>
            </a:extLst>
          </p:cNvPr>
          <p:cNvGrpSpPr/>
          <p:nvPr/>
        </p:nvGrpSpPr>
        <p:grpSpPr>
          <a:xfrm>
            <a:off x="7150136" y="3751372"/>
            <a:ext cx="605216" cy="809633"/>
            <a:chOff x="7631025" y="3554286"/>
            <a:chExt cx="605216" cy="809632"/>
          </a:xfrm>
        </p:grpSpPr>
        <p:grpSp>
          <p:nvGrpSpPr>
            <p:cNvPr id="154" name="Graphic 69" descr="Programmer female outline">
              <a:extLst>
                <a:ext uri="{FF2B5EF4-FFF2-40B4-BE49-F238E27FC236}">
                  <a16:creationId xmlns:a16="http://schemas.microsoft.com/office/drawing/2014/main" id="{C09364A9-CF24-4AD0-95C9-092A9E1316DD}"/>
                </a:ext>
              </a:extLst>
            </p:cNvPr>
            <p:cNvGrpSpPr/>
            <p:nvPr/>
          </p:nvGrpSpPr>
          <p:grpSpPr>
            <a:xfrm>
              <a:off x="7631025" y="3554286"/>
              <a:ext cx="605216" cy="809632"/>
              <a:chOff x="7631025" y="3554286"/>
              <a:chExt cx="605216" cy="809632"/>
            </a:xfrm>
            <a:solidFill>
              <a:schemeClr val="tx1"/>
            </a:solidFill>
          </p:grpSpPr>
          <p:sp>
            <p:nvSpPr>
              <p:cNvPr id="156" name="Freeform: Shape 155">
                <a:extLst>
                  <a:ext uri="{FF2B5EF4-FFF2-40B4-BE49-F238E27FC236}">
                    <a16:creationId xmlns:a16="http://schemas.microsoft.com/office/drawing/2014/main" id="{80A9594E-4E6B-464D-BD7D-821952638AE2}"/>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7" name="Freeform: Shape 156">
                <a:extLst>
                  <a:ext uri="{FF2B5EF4-FFF2-40B4-BE49-F238E27FC236}">
                    <a16:creationId xmlns:a16="http://schemas.microsoft.com/office/drawing/2014/main" id="{B39C01C0-A844-4473-8BAD-A9CD3490BFA4}"/>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5" name="TextBox 154">
              <a:extLst>
                <a:ext uri="{FF2B5EF4-FFF2-40B4-BE49-F238E27FC236}">
                  <a16:creationId xmlns:a16="http://schemas.microsoft.com/office/drawing/2014/main" id="{1CBF3C26-8A05-4E3E-A611-E94F4E5F346D}"/>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C++</a:t>
              </a:r>
            </a:p>
          </p:txBody>
        </p:sp>
      </p:grpSp>
      <p:grpSp>
        <p:nvGrpSpPr>
          <p:cNvPr id="136" name="Group 135">
            <a:extLst>
              <a:ext uri="{FF2B5EF4-FFF2-40B4-BE49-F238E27FC236}">
                <a16:creationId xmlns:a16="http://schemas.microsoft.com/office/drawing/2014/main" id="{75AA8CD6-36F5-45D8-8ADA-CE1E523DD02F}"/>
              </a:ext>
            </a:extLst>
          </p:cNvPr>
          <p:cNvGrpSpPr/>
          <p:nvPr/>
        </p:nvGrpSpPr>
        <p:grpSpPr>
          <a:xfrm>
            <a:off x="6302302" y="3309995"/>
            <a:ext cx="642036" cy="809624"/>
            <a:chOff x="6362032" y="2936883"/>
            <a:chExt cx="642036" cy="809624"/>
          </a:xfrm>
        </p:grpSpPr>
        <p:grpSp>
          <p:nvGrpSpPr>
            <p:cNvPr id="149" name="Graphic 70" descr="Programmer male with solid fill">
              <a:extLst>
                <a:ext uri="{FF2B5EF4-FFF2-40B4-BE49-F238E27FC236}">
                  <a16:creationId xmlns:a16="http://schemas.microsoft.com/office/drawing/2014/main" id="{88C2650B-5BE0-4D7F-82FA-1CF23AD33905}"/>
                </a:ext>
              </a:extLst>
            </p:cNvPr>
            <p:cNvGrpSpPr/>
            <p:nvPr/>
          </p:nvGrpSpPr>
          <p:grpSpPr>
            <a:xfrm>
              <a:off x="6362032" y="2936883"/>
              <a:ext cx="642036" cy="809624"/>
              <a:chOff x="6362032" y="2936883"/>
              <a:chExt cx="642036" cy="809624"/>
            </a:xfrm>
            <a:solidFill>
              <a:schemeClr val="tx1"/>
            </a:solidFill>
          </p:grpSpPr>
          <p:sp>
            <p:nvSpPr>
              <p:cNvPr id="152" name="Freeform: Shape 151">
                <a:extLst>
                  <a:ext uri="{FF2B5EF4-FFF2-40B4-BE49-F238E27FC236}">
                    <a16:creationId xmlns:a16="http://schemas.microsoft.com/office/drawing/2014/main" id="{ABE99BEB-E760-40B5-AB61-30213C648967}"/>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3" name="Freeform: Shape 152">
                <a:extLst>
                  <a:ext uri="{FF2B5EF4-FFF2-40B4-BE49-F238E27FC236}">
                    <a16:creationId xmlns:a16="http://schemas.microsoft.com/office/drawing/2014/main" id="{D688042C-C3C3-4B15-B529-C2CB4BE6DA28}"/>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0" name="Rectangle 149">
              <a:extLst>
                <a:ext uri="{FF2B5EF4-FFF2-40B4-BE49-F238E27FC236}">
                  <a16:creationId xmlns:a16="http://schemas.microsoft.com/office/drawing/2014/main" id="{EC323E22-8FC0-4CC9-85AC-D9D53E30AC1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51" name="TextBox 150">
              <a:extLst>
                <a:ext uri="{FF2B5EF4-FFF2-40B4-BE49-F238E27FC236}">
                  <a16:creationId xmlns:a16="http://schemas.microsoft.com/office/drawing/2014/main" id="{34204830-0520-4BE9-AC15-84F87216817A}"/>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C++</a:t>
              </a:r>
            </a:p>
          </p:txBody>
        </p:sp>
      </p:grpSp>
      <p:grpSp>
        <p:nvGrpSpPr>
          <p:cNvPr id="137" name="Group 136">
            <a:extLst>
              <a:ext uri="{FF2B5EF4-FFF2-40B4-BE49-F238E27FC236}">
                <a16:creationId xmlns:a16="http://schemas.microsoft.com/office/drawing/2014/main" id="{0B285734-11E7-4205-9319-CF5130E9A4F9}"/>
              </a:ext>
            </a:extLst>
          </p:cNvPr>
          <p:cNvGrpSpPr/>
          <p:nvPr/>
        </p:nvGrpSpPr>
        <p:grpSpPr>
          <a:xfrm>
            <a:off x="8429660" y="2651033"/>
            <a:ext cx="624376" cy="809620"/>
            <a:chOff x="7832116" y="1894212"/>
            <a:chExt cx="624376" cy="809620"/>
          </a:xfrm>
        </p:grpSpPr>
        <p:sp>
          <p:nvSpPr>
            <p:cNvPr id="145" name="TextBox 144">
              <a:extLst>
                <a:ext uri="{FF2B5EF4-FFF2-40B4-BE49-F238E27FC236}">
                  <a16:creationId xmlns:a16="http://schemas.microsoft.com/office/drawing/2014/main" id="{E33F64A3-1DED-415E-8C80-966FF0BE9A76}"/>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46" name="Graphic 72" descr="Programmer male outline">
              <a:extLst>
                <a:ext uri="{FF2B5EF4-FFF2-40B4-BE49-F238E27FC236}">
                  <a16:creationId xmlns:a16="http://schemas.microsoft.com/office/drawing/2014/main" id="{CBFF85A3-F9A9-4AB9-82D7-E61435D3ECB9}"/>
                </a:ext>
              </a:extLst>
            </p:cNvPr>
            <p:cNvGrpSpPr/>
            <p:nvPr/>
          </p:nvGrpSpPr>
          <p:grpSpPr>
            <a:xfrm>
              <a:off x="7832116" y="1894212"/>
              <a:ext cx="624376" cy="809620"/>
              <a:chOff x="7832116" y="1894212"/>
              <a:chExt cx="624376" cy="809620"/>
            </a:xfrm>
            <a:solidFill>
              <a:schemeClr val="tx1"/>
            </a:solidFill>
          </p:grpSpPr>
          <p:sp>
            <p:nvSpPr>
              <p:cNvPr id="147" name="Freeform: Shape 146">
                <a:extLst>
                  <a:ext uri="{FF2B5EF4-FFF2-40B4-BE49-F238E27FC236}">
                    <a16:creationId xmlns:a16="http://schemas.microsoft.com/office/drawing/2014/main" id="{06DF323E-FA39-4A0A-A8DC-D8EAFE195BD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48" name="Freeform: Shape 147">
                <a:extLst>
                  <a:ext uri="{FF2B5EF4-FFF2-40B4-BE49-F238E27FC236}">
                    <a16:creationId xmlns:a16="http://schemas.microsoft.com/office/drawing/2014/main" id="{F6BFA995-A907-43CF-9581-F484EA1D4B7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38" name="Group 137">
            <a:extLst>
              <a:ext uri="{FF2B5EF4-FFF2-40B4-BE49-F238E27FC236}">
                <a16:creationId xmlns:a16="http://schemas.microsoft.com/office/drawing/2014/main" id="{CAB9D244-E47B-4D8F-B2F0-CA5F7AD489E3}"/>
              </a:ext>
            </a:extLst>
          </p:cNvPr>
          <p:cNvGrpSpPr/>
          <p:nvPr/>
        </p:nvGrpSpPr>
        <p:grpSpPr>
          <a:xfrm>
            <a:off x="8036401" y="3563107"/>
            <a:ext cx="914400" cy="914400"/>
            <a:chOff x="6212942" y="1808483"/>
            <a:chExt cx="914400" cy="914400"/>
          </a:xfrm>
        </p:grpSpPr>
        <p:pic>
          <p:nvPicPr>
            <p:cNvPr id="142" name="Graphic 141" descr="Programmer female with solid fill">
              <a:extLst>
                <a:ext uri="{FF2B5EF4-FFF2-40B4-BE49-F238E27FC236}">
                  <a16:creationId xmlns:a16="http://schemas.microsoft.com/office/drawing/2014/main" id="{5B6636E8-4C7E-4422-83FF-D064EFD410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12942" y="1808483"/>
              <a:ext cx="914400" cy="914400"/>
            </a:xfrm>
            <a:prstGeom prst="rect">
              <a:avLst/>
            </a:prstGeom>
          </p:spPr>
        </p:pic>
        <p:sp>
          <p:nvSpPr>
            <p:cNvPr id="143" name="Rectangle 142">
              <a:extLst>
                <a:ext uri="{FF2B5EF4-FFF2-40B4-BE49-F238E27FC236}">
                  <a16:creationId xmlns:a16="http://schemas.microsoft.com/office/drawing/2014/main" id="{391A7C16-FDEF-4B90-ACA4-BE07C8B61795}"/>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44" name="TextBox 143">
              <a:extLst>
                <a:ext uri="{FF2B5EF4-FFF2-40B4-BE49-F238E27FC236}">
                  <a16:creationId xmlns:a16="http://schemas.microsoft.com/office/drawing/2014/main" id="{F0FDF3AB-C11E-45DC-B87D-7C3BDCA43BEB}"/>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158" name="Group 157">
            <a:extLst>
              <a:ext uri="{FF2B5EF4-FFF2-40B4-BE49-F238E27FC236}">
                <a16:creationId xmlns:a16="http://schemas.microsoft.com/office/drawing/2014/main" id="{754E492D-083A-4EAD-BB1C-EC449F34125A}"/>
              </a:ext>
            </a:extLst>
          </p:cNvPr>
          <p:cNvGrpSpPr/>
          <p:nvPr/>
        </p:nvGrpSpPr>
        <p:grpSpPr>
          <a:xfrm>
            <a:off x="6897798" y="2440538"/>
            <a:ext cx="1449317" cy="1449317"/>
            <a:chOff x="769916" y="4835245"/>
            <a:chExt cx="914400" cy="914400"/>
          </a:xfrm>
          <a:solidFill>
            <a:schemeClr val="bg1">
              <a:lumMod val="40000"/>
              <a:lumOff val="60000"/>
            </a:schemeClr>
          </a:solidFill>
        </p:grpSpPr>
        <p:grpSp>
          <p:nvGrpSpPr>
            <p:cNvPr id="159" name="Group 42">
              <a:extLst>
                <a:ext uri="{FF2B5EF4-FFF2-40B4-BE49-F238E27FC236}">
                  <a16:creationId xmlns:a16="http://schemas.microsoft.com/office/drawing/2014/main" id="{8935A7B6-0F37-4E27-9946-9B5ED09BDCB4}"/>
                </a:ext>
              </a:extLst>
            </p:cNvPr>
            <p:cNvGrpSpPr>
              <a:grpSpLocks noChangeAspect="1"/>
            </p:cNvGrpSpPr>
            <p:nvPr/>
          </p:nvGrpSpPr>
          <p:grpSpPr bwMode="auto">
            <a:xfrm>
              <a:off x="1135999" y="5160128"/>
              <a:ext cx="179625" cy="186208"/>
              <a:chOff x="3492" y="1769"/>
              <a:chExt cx="854" cy="864"/>
            </a:xfrm>
            <a:grpFill/>
          </p:grpSpPr>
          <p:sp>
            <p:nvSpPr>
              <p:cNvPr id="161" name="Freeform 43">
                <a:extLst>
                  <a:ext uri="{FF2B5EF4-FFF2-40B4-BE49-F238E27FC236}">
                    <a16:creationId xmlns:a16="http://schemas.microsoft.com/office/drawing/2014/main" id="{48693D58-1E07-494A-9598-796DA949AB0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2" name="Freeform 44">
                <a:extLst>
                  <a:ext uri="{FF2B5EF4-FFF2-40B4-BE49-F238E27FC236}">
                    <a16:creationId xmlns:a16="http://schemas.microsoft.com/office/drawing/2014/main" id="{8CFCF0D2-E7EB-4111-8597-B9BFCACB2A9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3" name="Freeform 45">
                <a:extLst>
                  <a:ext uri="{FF2B5EF4-FFF2-40B4-BE49-F238E27FC236}">
                    <a16:creationId xmlns:a16="http://schemas.microsoft.com/office/drawing/2014/main" id="{F0778EC8-4A37-4A9A-8EB4-6A7F78E2F37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4" name="Freeform 46">
                <a:extLst>
                  <a:ext uri="{FF2B5EF4-FFF2-40B4-BE49-F238E27FC236}">
                    <a16:creationId xmlns:a16="http://schemas.microsoft.com/office/drawing/2014/main" id="{617A6898-C928-41C5-970E-C58EE1EE4230}"/>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grpSp>
        <p:pic>
          <p:nvPicPr>
            <p:cNvPr id="160" name="Graphic 159" descr="Laptop outline">
              <a:extLst>
                <a:ext uri="{FF2B5EF4-FFF2-40B4-BE49-F238E27FC236}">
                  <a16:creationId xmlns:a16="http://schemas.microsoft.com/office/drawing/2014/main" id="{7571DA3D-674C-4B4D-8378-297A29F66E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9916" y="4835245"/>
              <a:ext cx="914400" cy="914400"/>
            </a:xfrm>
            <a:prstGeom prst="rect">
              <a:avLst/>
            </a:prstGeom>
          </p:spPr>
        </p:pic>
      </p:grpSp>
      <p:grpSp>
        <p:nvGrpSpPr>
          <p:cNvPr id="167" name="Group 166">
            <a:extLst>
              <a:ext uri="{FF2B5EF4-FFF2-40B4-BE49-F238E27FC236}">
                <a16:creationId xmlns:a16="http://schemas.microsoft.com/office/drawing/2014/main" id="{4BBCC679-26EB-4185-A1D3-39F8E2413A21}"/>
              </a:ext>
            </a:extLst>
          </p:cNvPr>
          <p:cNvGrpSpPr/>
          <p:nvPr/>
        </p:nvGrpSpPr>
        <p:grpSpPr>
          <a:xfrm>
            <a:off x="1517143" y="4405787"/>
            <a:ext cx="605216" cy="809633"/>
            <a:chOff x="7631025" y="3554286"/>
            <a:chExt cx="605216" cy="809632"/>
          </a:xfrm>
        </p:grpSpPr>
        <p:grpSp>
          <p:nvGrpSpPr>
            <p:cNvPr id="190" name="Graphic 69" descr="Programmer female outline">
              <a:extLst>
                <a:ext uri="{FF2B5EF4-FFF2-40B4-BE49-F238E27FC236}">
                  <a16:creationId xmlns:a16="http://schemas.microsoft.com/office/drawing/2014/main" id="{42258C99-CA71-468C-A3CD-7D70F1D7A7DF}"/>
                </a:ext>
              </a:extLst>
            </p:cNvPr>
            <p:cNvGrpSpPr/>
            <p:nvPr/>
          </p:nvGrpSpPr>
          <p:grpSpPr>
            <a:xfrm>
              <a:off x="7631025" y="3554286"/>
              <a:ext cx="605216" cy="809632"/>
              <a:chOff x="7631025" y="3554286"/>
              <a:chExt cx="605216" cy="809632"/>
            </a:xfrm>
            <a:solidFill>
              <a:schemeClr val="tx1"/>
            </a:solidFill>
          </p:grpSpPr>
          <p:sp>
            <p:nvSpPr>
              <p:cNvPr id="192" name="Freeform: Shape 191">
                <a:extLst>
                  <a:ext uri="{FF2B5EF4-FFF2-40B4-BE49-F238E27FC236}">
                    <a16:creationId xmlns:a16="http://schemas.microsoft.com/office/drawing/2014/main" id="{4A01FC74-2A15-40CC-8C90-0FDA102A11B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93" name="Freeform: Shape 192">
                <a:extLst>
                  <a:ext uri="{FF2B5EF4-FFF2-40B4-BE49-F238E27FC236}">
                    <a16:creationId xmlns:a16="http://schemas.microsoft.com/office/drawing/2014/main" id="{4DEF2728-AF68-419D-A3FB-D358518712CB}"/>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91" name="TextBox 190">
              <a:extLst>
                <a:ext uri="{FF2B5EF4-FFF2-40B4-BE49-F238E27FC236}">
                  <a16:creationId xmlns:a16="http://schemas.microsoft.com/office/drawing/2014/main" id="{CA551E02-F41B-43B2-A7E0-3F5DC0BDB674}"/>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Obj-C</a:t>
              </a:r>
            </a:p>
          </p:txBody>
        </p:sp>
      </p:grpSp>
      <p:grpSp>
        <p:nvGrpSpPr>
          <p:cNvPr id="168" name="Group 167">
            <a:extLst>
              <a:ext uri="{FF2B5EF4-FFF2-40B4-BE49-F238E27FC236}">
                <a16:creationId xmlns:a16="http://schemas.microsoft.com/office/drawing/2014/main" id="{AB6F0C5E-CDED-4945-989A-1DE17E52563C}"/>
              </a:ext>
            </a:extLst>
          </p:cNvPr>
          <p:cNvGrpSpPr/>
          <p:nvPr/>
        </p:nvGrpSpPr>
        <p:grpSpPr>
          <a:xfrm>
            <a:off x="710371" y="4745816"/>
            <a:ext cx="642036" cy="809624"/>
            <a:chOff x="6362032" y="2936883"/>
            <a:chExt cx="642036" cy="809624"/>
          </a:xfrm>
        </p:grpSpPr>
        <p:grpSp>
          <p:nvGrpSpPr>
            <p:cNvPr id="185" name="Graphic 70" descr="Programmer male with solid fill">
              <a:extLst>
                <a:ext uri="{FF2B5EF4-FFF2-40B4-BE49-F238E27FC236}">
                  <a16:creationId xmlns:a16="http://schemas.microsoft.com/office/drawing/2014/main" id="{2148E88A-9E50-47ED-8B63-F0A8F80538C3}"/>
                </a:ext>
              </a:extLst>
            </p:cNvPr>
            <p:cNvGrpSpPr/>
            <p:nvPr/>
          </p:nvGrpSpPr>
          <p:grpSpPr>
            <a:xfrm>
              <a:off x="6362032" y="2936883"/>
              <a:ext cx="642036" cy="809624"/>
              <a:chOff x="6362032" y="2936883"/>
              <a:chExt cx="642036" cy="809624"/>
            </a:xfrm>
            <a:solidFill>
              <a:schemeClr val="tx1"/>
            </a:solidFill>
          </p:grpSpPr>
          <p:sp>
            <p:nvSpPr>
              <p:cNvPr id="188" name="Freeform: Shape 187">
                <a:extLst>
                  <a:ext uri="{FF2B5EF4-FFF2-40B4-BE49-F238E27FC236}">
                    <a16:creationId xmlns:a16="http://schemas.microsoft.com/office/drawing/2014/main" id="{A94C9872-1180-425B-B65A-D6A4389CB1D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89" name="Freeform: Shape 188">
                <a:extLst>
                  <a:ext uri="{FF2B5EF4-FFF2-40B4-BE49-F238E27FC236}">
                    <a16:creationId xmlns:a16="http://schemas.microsoft.com/office/drawing/2014/main" id="{E447F5D4-D0E9-4192-BF8A-2FDD9CB82C4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86" name="Rectangle 185">
              <a:extLst>
                <a:ext uri="{FF2B5EF4-FFF2-40B4-BE49-F238E27FC236}">
                  <a16:creationId xmlns:a16="http://schemas.microsoft.com/office/drawing/2014/main" id="{B0EC24E5-59DF-4837-A5D2-FDFBC7EDA5A1}"/>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87" name="TextBox 186">
              <a:extLst>
                <a:ext uri="{FF2B5EF4-FFF2-40B4-BE49-F238E27FC236}">
                  <a16:creationId xmlns:a16="http://schemas.microsoft.com/office/drawing/2014/main" id="{B85ED5B1-6CAD-4796-BEF7-0EF2728A0F50}"/>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Obj-C</a:t>
              </a:r>
            </a:p>
          </p:txBody>
        </p:sp>
      </p:grpSp>
      <p:grpSp>
        <p:nvGrpSpPr>
          <p:cNvPr id="169" name="Group 168">
            <a:extLst>
              <a:ext uri="{FF2B5EF4-FFF2-40B4-BE49-F238E27FC236}">
                <a16:creationId xmlns:a16="http://schemas.microsoft.com/office/drawing/2014/main" id="{B5E356B4-27B2-49E2-B3E4-8A0AD4C535EC}"/>
              </a:ext>
            </a:extLst>
          </p:cNvPr>
          <p:cNvGrpSpPr/>
          <p:nvPr/>
        </p:nvGrpSpPr>
        <p:grpSpPr>
          <a:xfrm>
            <a:off x="2360361" y="4635891"/>
            <a:ext cx="624376" cy="809620"/>
            <a:chOff x="7832116" y="1894212"/>
            <a:chExt cx="624376" cy="809620"/>
          </a:xfrm>
        </p:grpSpPr>
        <p:sp>
          <p:nvSpPr>
            <p:cNvPr id="181" name="TextBox 180">
              <a:extLst>
                <a:ext uri="{FF2B5EF4-FFF2-40B4-BE49-F238E27FC236}">
                  <a16:creationId xmlns:a16="http://schemas.microsoft.com/office/drawing/2014/main" id="{965838D5-02D2-4B14-BC86-2E5985509A9C}"/>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Obj-C</a:t>
              </a:r>
            </a:p>
          </p:txBody>
        </p:sp>
        <p:grpSp>
          <p:nvGrpSpPr>
            <p:cNvPr id="182" name="Graphic 72" descr="Programmer male outline">
              <a:extLst>
                <a:ext uri="{FF2B5EF4-FFF2-40B4-BE49-F238E27FC236}">
                  <a16:creationId xmlns:a16="http://schemas.microsoft.com/office/drawing/2014/main" id="{53562474-6840-4381-8228-5D040858B427}"/>
                </a:ext>
              </a:extLst>
            </p:cNvPr>
            <p:cNvGrpSpPr/>
            <p:nvPr/>
          </p:nvGrpSpPr>
          <p:grpSpPr>
            <a:xfrm>
              <a:off x="7832116" y="1894212"/>
              <a:ext cx="624376" cy="809620"/>
              <a:chOff x="7832116" y="1894212"/>
              <a:chExt cx="624376" cy="809620"/>
            </a:xfrm>
            <a:solidFill>
              <a:schemeClr val="tx1"/>
            </a:solidFill>
          </p:grpSpPr>
          <p:sp>
            <p:nvSpPr>
              <p:cNvPr id="183" name="Freeform: Shape 182">
                <a:extLst>
                  <a:ext uri="{FF2B5EF4-FFF2-40B4-BE49-F238E27FC236}">
                    <a16:creationId xmlns:a16="http://schemas.microsoft.com/office/drawing/2014/main" id="{63B98E34-18C7-4DBF-B8BC-8B0CD3BDF9CC}"/>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84" name="Freeform: Shape 183">
                <a:extLst>
                  <a:ext uri="{FF2B5EF4-FFF2-40B4-BE49-F238E27FC236}">
                    <a16:creationId xmlns:a16="http://schemas.microsoft.com/office/drawing/2014/main" id="{45F7994C-4CCD-400E-B95A-FFE9FADFE94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70" name="Group 169">
            <a:extLst>
              <a:ext uri="{FF2B5EF4-FFF2-40B4-BE49-F238E27FC236}">
                <a16:creationId xmlns:a16="http://schemas.microsoft.com/office/drawing/2014/main" id="{BB43A6EC-CFC6-4019-9301-B779242DB907}"/>
              </a:ext>
            </a:extLst>
          </p:cNvPr>
          <p:cNvGrpSpPr/>
          <p:nvPr/>
        </p:nvGrpSpPr>
        <p:grpSpPr>
          <a:xfrm>
            <a:off x="2155199" y="5522007"/>
            <a:ext cx="914400" cy="914400"/>
            <a:chOff x="6212942" y="1808483"/>
            <a:chExt cx="914400" cy="914400"/>
          </a:xfrm>
        </p:grpSpPr>
        <p:pic>
          <p:nvPicPr>
            <p:cNvPr id="178" name="Graphic 177" descr="Programmer female with solid fill">
              <a:extLst>
                <a:ext uri="{FF2B5EF4-FFF2-40B4-BE49-F238E27FC236}">
                  <a16:creationId xmlns:a16="http://schemas.microsoft.com/office/drawing/2014/main" id="{2EDA318E-9ED5-463F-92B9-92DFCBFE3F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12942" y="1808483"/>
              <a:ext cx="914400" cy="914400"/>
            </a:xfrm>
            <a:prstGeom prst="rect">
              <a:avLst/>
            </a:prstGeom>
          </p:spPr>
        </p:pic>
        <p:sp>
          <p:nvSpPr>
            <p:cNvPr id="179" name="Rectangle 178">
              <a:extLst>
                <a:ext uri="{FF2B5EF4-FFF2-40B4-BE49-F238E27FC236}">
                  <a16:creationId xmlns:a16="http://schemas.microsoft.com/office/drawing/2014/main" id="{5E4EB883-63D5-46CF-8AEF-534E128B5BDE}"/>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80" name="TextBox 179">
              <a:extLst>
                <a:ext uri="{FF2B5EF4-FFF2-40B4-BE49-F238E27FC236}">
                  <a16:creationId xmlns:a16="http://schemas.microsoft.com/office/drawing/2014/main" id="{255655A6-32B1-4D9F-AC45-53BF8C55A181}"/>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Obj-C</a:t>
              </a:r>
            </a:p>
          </p:txBody>
        </p:sp>
      </p:grpSp>
      <p:grpSp>
        <p:nvGrpSpPr>
          <p:cNvPr id="194" name="Group 193">
            <a:extLst>
              <a:ext uri="{FF2B5EF4-FFF2-40B4-BE49-F238E27FC236}">
                <a16:creationId xmlns:a16="http://schemas.microsoft.com/office/drawing/2014/main" id="{0DBB5EB7-FEEC-44A1-8FFA-639AC4F45BE6}"/>
              </a:ext>
            </a:extLst>
          </p:cNvPr>
          <p:cNvGrpSpPr/>
          <p:nvPr/>
        </p:nvGrpSpPr>
        <p:grpSpPr>
          <a:xfrm>
            <a:off x="1357932" y="5224220"/>
            <a:ext cx="931641" cy="931640"/>
            <a:chOff x="2013490" y="5337878"/>
            <a:chExt cx="914400" cy="914400"/>
          </a:xfrm>
          <a:solidFill>
            <a:schemeClr val="bg1">
              <a:lumMod val="40000"/>
              <a:lumOff val="60000"/>
            </a:schemeClr>
          </a:solidFill>
        </p:grpSpPr>
        <p:sp>
          <p:nvSpPr>
            <p:cNvPr id="195" name="TextBox 194">
              <a:extLst>
                <a:ext uri="{FF2B5EF4-FFF2-40B4-BE49-F238E27FC236}">
                  <a16:creationId xmlns:a16="http://schemas.microsoft.com/office/drawing/2014/main" id="{60F8FD4F-2352-4EA7-955C-44B848E44676}"/>
                </a:ext>
              </a:extLst>
            </p:cNvPr>
            <p:cNvSpPr txBox="1"/>
            <p:nvPr/>
          </p:nvSpPr>
          <p:spPr>
            <a:xfrm>
              <a:off x="2181566" y="5606956"/>
              <a:ext cx="609197" cy="271873"/>
            </a:xfrm>
            <a:prstGeom prst="rect">
              <a:avLst/>
            </a:prstGeom>
            <a:noFill/>
          </p:spPr>
          <p:txBody>
            <a:bodyPr wrap="none" rtlCol="0">
              <a:spAutoFit/>
            </a:bodyPr>
            <a:lstStyle/>
            <a:p>
              <a:pPr defTabSz="914377">
                <a:defRPr/>
              </a:pPr>
              <a:r>
                <a:rPr lang="en-US" sz="1200">
                  <a:solidFill>
                    <a:srgbClr val="FFFFFF"/>
                  </a:solidFill>
                  <a:latin typeface="Calibri" panose="020F0502020204030204"/>
                </a:rPr>
                <a:t>macOS</a:t>
              </a:r>
            </a:p>
          </p:txBody>
        </p:sp>
        <p:pic>
          <p:nvPicPr>
            <p:cNvPr id="196" name="Graphic 195" descr="Laptop with solid fill">
              <a:extLst>
                <a:ext uri="{FF2B5EF4-FFF2-40B4-BE49-F238E27FC236}">
                  <a16:creationId xmlns:a16="http://schemas.microsoft.com/office/drawing/2014/main" id="{EFAD3706-6F64-41D5-9326-4B2112CAA1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13490" y="5337878"/>
              <a:ext cx="914400" cy="914400"/>
            </a:xfrm>
            <a:prstGeom prst="rect">
              <a:avLst/>
            </a:prstGeom>
          </p:spPr>
        </p:pic>
      </p:grpSp>
      <p:grpSp>
        <p:nvGrpSpPr>
          <p:cNvPr id="199" name="Group 198">
            <a:extLst>
              <a:ext uri="{FF2B5EF4-FFF2-40B4-BE49-F238E27FC236}">
                <a16:creationId xmlns:a16="http://schemas.microsoft.com/office/drawing/2014/main" id="{5B9C72DD-B4D7-4E6F-9EFF-DFFEDA169FDA}"/>
              </a:ext>
            </a:extLst>
          </p:cNvPr>
          <p:cNvGrpSpPr/>
          <p:nvPr/>
        </p:nvGrpSpPr>
        <p:grpSpPr>
          <a:xfrm>
            <a:off x="1284768" y="3086080"/>
            <a:ext cx="605216" cy="809633"/>
            <a:chOff x="7631025" y="3554286"/>
            <a:chExt cx="605216" cy="809632"/>
          </a:xfrm>
        </p:grpSpPr>
        <p:grpSp>
          <p:nvGrpSpPr>
            <p:cNvPr id="218" name="Graphic 69" descr="Programmer female outline">
              <a:extLst>
                <a:ext uri="{FF2B5EF4-FFF2-40B4-BE49-F238E27FC236}">
                  <a16:creationId xmlns:a16="http://schemas.microsoft.com/office/drawing/2014/main" id="{03106406-1C7A-40DE-88C4-67725D345468}"/>
                </a:ext>
              </a:extLst>
            </p:cNvPr>
            <p:cNvGrpSpPr/>
            <p:nvPr/>
          </p:nvGrpSpPr>
          <p:grpSpPr>
            <a:xfrm>
              <a:off x="7631025" y="3554286"/>
              <a:ext cx="605216" cy="809632"/>
              <a:chOff x="7631025" y="3554286"/>
              <a:chExt cx="605216" cy="809632"/>
            </a:xfrm>
            <a:solidFill>
              <a:schemeClr val="tx1"/>
            </a:solidFill>
          </p:grpSpPr>
          <p:sp>
            <p:nvSpPr>
              <p:cNvPr id="220" name="Freeform: Shape 219">
                <a:extLst>
                  <a:ext uri="{FF2B5EF4-FFF2-40B4-BE49-F238E27FC236}">
                    <a16:creationId xmlns:a16="http://schemas.microsoft.com/office/drawing/2014/main" id="{C9F0635E-D60B-4C7F-BDF5-47FF3A2FD1F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21" name="Freeform: Shape 220">
                <a:extLst>
                  <a:ext uri="{FF2B5EF4-FFF2-40B4-BE49-F238E27FC236}">
                    <a16:creationId xmlns:a16="http://schemas.microsoft.com/office/drawing/2014/main" id="{02E12893-6542-4C92-8272-0DB86FC7D17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9" name="TextBox 218">
              <a:extLst>
                <a:ext uri="{FF2B5EF4-FFF2-40B4-BE49-F238E27FC236}">
                  <a16:creationId xmlns:a16="http://schemas.microsoft.com/office/drawing/2014/main" id="{BA12600B-61F0-4C61-8ECF-624BAA6AA0D2}"/>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grpSp>
        <p:nvGrpSpPr>
          <p:cNvPr id="200" name="Group 199">
            <a:extLst>
              <a:ext uri="{FF2B5EF4-FFF2-40B4-BE49-F238E27FC236}">
                <a16:creationId xmlns:a16="http://schemas.microsoft.com/office/drawing/2014/main" id="{EB6217C1-33D4-421F-AB71-174F2F3D72B5}"/>
              </a:ext>
            </a:extLst>
          </p:cNvPr>
          <p:cNvGrpSpPr/>
          <p:nvPr/>
        </p:nvGrpSpPr>
        <p:grpSpPr>
          <a:xfrm>
            <a:off x="729055" y="1703941"/>
            <a:ext cx="642036" cy="809624"/>
            <a:chOff x="6362032" y="2936883"/>
            <a:chExt cx="642036" cy="809624"/>
          </a:xfrm>
        </p:grpSpPr>
        <p:grpSp>
          <p:nvGrpSpPr>
            <p:cNvPr id="213" name="Graphic 70" descr="Programmer male with solid fill">
              <a:extLst>
                <a:ext uri="{FF2B5EF4-FFF2-40B4-BE49-F238E27FC236}">
                  <a16:creationId xmlns:a16="http://schemas.microsoft.com/office/drawing/2014/main" id="{EA2507E8-BC0C-4C1F-B254-46837AA6D822}"/>
                </a:ext>
              </a:extLst>
            </p:cNvPr>
            <p:cNvGrpSpPr/>
            <p:nvPr/>
          </p:nvGrpSpPr>
          <p:grpSpPr>
            <a:xfrm>
              <a:off x="6362032" y="2936883"/>
              <a:ext cx="642036" cy="809624"/>
              <a:chOff x="6362032" y="2936883"/>
              <a:chExt cx="642036" cy="809624"/>
            </a:xfrm>
            <a:solidFill>
              <a:schemeClr val="tx1"/>
            </a:solidFill>
          </p:grpSpPr>
          <p:sp>
            <p:nvSpPr>
              <p:cNvPr id="216" name="Freeform: Shape 215">
                <a:extLst>
                  <a:ext uri="{FF2B5EF4-FFF2-40B4-BE49-F238E27FC236}">
                    <a16:creationId xmlns:a16="http://schemas.microsoft.com/office/drawing/2014/main" id="{1B6F0825-5ADC-4B37-A663-68932A76900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7" name="Freeform: Shape 216">
                <a:extLst>
                  <a:ext uri="{FF2B5EF4-FFF2-40B4-BE49-F238E27FC236}">
                    <a16:creationId xmlns:a16="http://schemas.microsoft.com/office/drawing/2014/main" id="{36EA1CB6-C615-4B8D-A44D-D2C806B07DC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4" name="Rectangle 213">
              <a:extLst>
                <a:ext uri="{FF2B5EF4-FFF2-40B4-BE49-F238E27FC236}">
                  <a16:creationId xmlns:a16="http://schemas.microsoft.com/office/drawing/2014/main" id="{D1669A01-8A44-4327-9EB9-3EE81A3651E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15" name="TextBox 214">
              <a:extLst>
                <a:ext uri="{FF2B5EF4-FFF2-40B4-BE49-F238E27FC236}">
                  <a16:creationId xmlns:a16="http://schemas.microsoft.com/office/drawing/2014/main" id="{87EC312A-49FE-49FC-B16A-4434E314F220}"/>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201" name="Group 200">
            <a:extLst>
              <a:ext uri="{FF2B5EF4-FFF2-40B4-BE49-F238E27FC236}">
                <a16:creationId xmlns:a16="http://schemas.microsoft.com/office/drawing/2014/main" id="{F9AE5AB6-1A61-4A4E-995A-34CAB4ED4419}"/>
              </a:ext>
            </a:extLst>
          </p:cNvPr>
          <p:cNvGrpSpPr/>
          <p:nvPr/>
        </p:nvGrpSpPr>
        <p:grpSpPr>
          <a:xfrm>
            <a:off x="1976907" y="1118025"/>
            <a:ext cx="624376" cy="809620"/>
            <a:chOff x="7832116" y="1894212"/>
            <a:chExt cx="624376" cy="809620"/>
          </a:xfrm>
        </p:grpSpPr>
        <p:sp>
          <p:nvSpPr>
            <p:cNvPr id="209" name="TextBox 208">
              <a:extLst>
                <a:ext uri="{FF2B5EF4-FFF2-40B4-BE49-F238E27FC236}">
                  <a16:creationId xmlns:a16="http://schemas.microsoft.com/office/drawing/2014/main" id="{BE716FDF-B4DE-41C3-84FF-2534F0C26578}"/>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nvGrpSpPr>
            <p:cNvPr id="210" name="Graphic 72" descr="Programmer male outline">
              <a:extLst>
                <a:ext uri="{FF2B5EF4-FFF2-40B4-BE49-F238E27FC236}">
                  <a16:creationId xmlns:a16="http://schemas.microsoft.com/office/drawing/2014/main" id="{BAA0AC9F-26AF-408F-B507-25CB7C0BE060}"/>
                </a:ext>
              </a:extLst>
            </p:cNvPr>
            <p:cNvGrpSpPr/>
            <p:nvPr/>
          </p:nvGrpSpPr>
          <p:grpSpPr>
            <a:xfrm>
              <a:off x="7832116" y="1894212"/>
              <a:ext cx="624376" cy="809620"/>
              <a:chOff x="7832116" y="1894212"/>
              <a:chExt cx="624376" cy="809620"/>
            </a:xfrm>
            <a:solidFill>
              <a:schemeClr val="tx1"/>
            </a:solidFill>
          </p:grpSpPr>
          <p:sp>
            <p:nvSpPr>
              <p:cNvPr id="211" name="Freeform: Shape 210">
                <a:extLst>
                  <a:ext uri="{FF2B5EF4-FFF2-40B4-BE49-F238E27FC236}">
                    <a16:creationId xmlns:a16="http://schemas.microsoft.com/office/drawing/2014/main" id="{36A8A2A3-62E5-409C-8540-153DDDA27135}"/>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2" name="Freeform: Shape 211">
                <a:extLst>
                  <a:ext uri="{FF2B5EF4-FFF2-40B4-BE49-F238E27FC236}">
                    <a16:creationId xmlns:a16="http://schemas.microsoft.com/office/drawing/2014/main" id="{525892BB-8926-480A-BC2C-492D80378AA2}"/>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02" name="Group 201">
            <a:extLst>
              <a:ext uri="{FF2B5EF4-FFF2-40B4-BE49-F238E27FC236}">
                <a16:creationId xmlns:a16="http://schemas.microsoft.com/office/drawing/2014/main" id="{FB2AB731-5259-48AE-AECD-131E09326474}"/>
              </a:ext>
            </a:extLst>
          </p:cNvPr>
          <p:cNvGrpSpPr/>
          <p:nvPr/>
        </p:nvGrpSpPr>
        <p:grpSpPr>
          <a:xfrm>
            <a:off x="2370663" y="2147228"/>
            <a:ext cx="914400" cy="914400"/>
            <a:chOff x="6212942" y="1808483"/>
            <a:chExt cx="914400" cy="914400"/>
          </a:xfrm>
        </p:grpSpPr>
        <p:pic>
          <p:nvPicPr>
            <p:cNvPr id="206" name="Graphic 205" descr="Programmer female with solid fill">
              <a:extLst>
                <a:ext uri="{FF2B5EF4-FFF2-40B4-BE49-F238E27FC236}">
                  <a16:creationId xmlns:a16="http://schemas.microsoft.com/office/drawing/2014/main" id="{C052C6D5-9217-40C3-A833-6A9083D7F6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12942" y="1808483"/>
              <a:ext cx="914400" cy="914400"/>
            </a:xfrm>
            <a:prstGeom prst="rect">
              <a:avLst/>
            </a:prstGeom>
          </p:spPr>
        </p:pic>
        <p:sp>
          <p:nvSpPr>
            <p:cNvPr id="207" name="Rectangle 206">
              <a:extLst>
                <a:ext uri="{FF2B5EF4-FFF2-40B4-BE49-F238E27FC236}">
                  <a16:creationId xmlns:a16="http://schemas.microsoft.com/office/drawing/2014/main" id="{9D283FF8-B4CB-49D4-9060-7A2843D9002D}"/>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08" name="TextBox 207">
              <a:extLst>
                <a:ext uri="{FF2B5EF4-FFF2-40B4-BE49-F238E27FC236}">
                  <a16:creationId xmlns:a16="http://schemas.microsoft.com/office/drawing/2014/main" id="{447B3FD5-F7A3-4B76-A0BF-B9771758EE5A}"/>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203" name="Group 202">
            <a:extLst>
              <a:ext uri="{FF2B5EF4-FFF2-40B4-BE49-F238E27FC236}">
                <a16:creationId xmlns:a16="http://schemas.microsoft.com/office/drawing/2014/main" id="{C06D5700-77D2-4981-A284-1972133CEEDA}"/>
              </a:ext>
            </a:extLst>
          </p:cNvPr>
          <p:cNvGrpSpPr/>
          <p:nvPr/>
        </p:nvGrpSpPr>
        <p:grpSpPr>
          <a:xfrm>
            <a:off x="1386984" y="2051681"/>
            <a:ext cx="914400" cy="914400"/>
            <a:chOff x="5179395" y="4794547"/>
            <a:chExt cx="914400" cy="914400"/>
          </a:xfrm>
          <a:solidFill>
            <a:schemeClr val="bg1">
              <a:lumMod val="40000"/>
              <a:lumOff val="60000"/>
            </a:schemeClr>
          </a:solidFill>
        </p:grpSpPr>
        <p:pic>
          <p:nvPicPr>
            <p:cNvPr id="204" name="Picture 203">
              <a:extLst>
                <a:ext uri="{FF2B5EF4-FFF2-40B4-BE49-F238E27FC236}">
                  <a16:creationId xmlns:a16="http://schemas.microsoft.com/office/drawing/2014/main" id="{B176678B-2527-4492-AD06-B08147171065}"/>
                </a:ext>
              </a:extLst>
            </p:cNvPr>
            <p:cNvPicPr>
              <a:picLocks noChangeAspect="1"/>
            </p:cNvPicPr>
            <p:nvPr/>
          </p:nvPicPr>
          <p:blipFill>
            <a:blip r:embed="rId11"/>
            <a:stretch>
              <a:fillRect/>
            </a:stretch>
          </p:blipFill>
          <p:spPr>
            <a:xfrm>
              <a:off x="5498185" y="5071417"/>
              <a:ext cx="292348" cy="356881"/>
            </a:xfrm>
            <a:prstGeom prst="rect">
              <a:avLst/>
            </a:prstGeom>
            <a:noFill/>
          </p:spPr>
        </p:pic>
        <p:pic>
          <p:nvPicPr>
            <p:cNvPr id="205" name="Graphic 204" descr="Smart Phone outline">
              <a:extLst>
                <a:ext uri="{FF2B5EF4-FFF2-40B4-BE49-F238E27FC236}">
                  <a16:creationId xmlns:a16="http://schemas.microsoft.com/office/drawing/2014/main" id="{F70F3E91-54E0-40A2-B150-E05E26FF57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79395" y="4794547"/>
              <a:ext cx="914400" cy="914400"/>
            </a:xfrm>
            <a:prstGeom prst="rect">
              <a:avLst/>
            </a:prstGeom>
          </p:spPr>
        </p:pic>
      </p:grpSp>
      <p:grpSp>
        <p:nvGrpSpPr>
          <p:cNvPr id="224" name="Group 223">
            <a:extLst>
              <a:ext uri="{FF2B5EF4-FFF2-40B4-BE49-F238E27FC236}">
                <a16:creationId xmlns:a16="http://schemas.microsoft.com/office/drawing/2014/main" id="{BBC95F64-CF96-4392-ABF4-567FC0849AC6}"/>
              </a:ext>
            </a:extLst>
          </p:cNvPr>
          <p:cNvGrpSpPr/>
          <p:nvPr/>
        </p:nvGrpSpPr>
        <p:grpSpPr>
          <a:xfrm>
            <a:off x="8762231" y="5844743"/>
            <a:ext cx="605216" cy="809633"/>
            <a:chOff x="7631025" y="3554286"/>
            <a:chExt cx="605216" cy="809632"/>
          </a:xfrm>
        </p:grpSpPr>
        <p:grpSp>
          <p:nvGrpSpPr>
            <p:cNvPr id="243" name="Graphic 69" descr="Programmer female outline">
              <a:extLst>
                <a:ext uri="{FF2B5EF4-FFF2-40B4-BE49-F238E27FC236}">
                  <a16:creationId xmlns:a16="http://schemas.microsoft.com/office/drawing/2014/main" id="{6ADDCA81-74F8-47DF-B766-23F687FDED22}"/>
                </a:ext>
              </a:extLst>
            </p:cNvPr>
            <p:cNvGrpSpPr/>
            <p:nvPr/>
          </p:nvGrpSpPr>
          <p:grpSpPr>
            <a:xfrm>
              <a:off x="7631025" y="3554286"/>
              <a:ext cx="605216" cy="809632"/>
              <a:chOff x="7631025" y="3554286"/>
              <a:chExt cx="605216" cy="809632"/>
            </a:xfrm>
            <a:solidFill>
              <a:schemeClr val="tx1"/>
            </a:solidFill>
          </p:grpSpPr>
          <p:sp>
            <p:nvSpPr>
              <p:cNvPr id="245" name="Freeform: Shape 244">
                <a:extLst>
                  <a:ext uri="{FF2B5EF4-FFF2-40B4-BE49-F238E27FC236}">
                    <a16:creationId xmlns:a16="http://schemas.microsoft.com/office/drawing/2014/main" id="{106A2C77-1244-42A5-B97F-0A773E6B6BFE}"/>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6" name="Freeform: Shape 245">
                <a:extLst>
                  <a:ext uri="{FF2B5EF4-FFF2-40B4-BE49-F238E27FC236}">
                    <a16:creationId xmlns:a16="http://schemas.microsoft.com/office/drawing/2014/main" id="{5C434711-9A18-446B-9AB0-64A497BFA653}"/>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44" name="TextBox 243">
              <a:extLst>
                <a:ext uri="{FF2B5EF4-FFF2-40B4-BE49-F238E27FC236}">
                  <a16:creationId xmlns:a16="http://schemas.microsoft.com/office/drawing/2014/main" id="{AD9BC755-EBCB-45AA-B582-2D02FF2287C1}"/>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Kotlin</a:t>
              </a:r>
            </a:p>
          </p:txBody>
        </p:sp>
      </p:grpSp>
      <p:grpSp>
        <p:nvGrpSpPr>
          <p:cNvPr id="225" name="Group 224">
            <a:extLst>
              <a:ext uri="{FF2B5EF4-FFF2-40B4-BE49-F238E27FC236}">
                <a16:creationId xmlns:a16="http://schemas.microsoft.com/office/drawing/2014/main" id="{F7F96F64-36D9-42F4-88D9-2B8CB5656D19}"/>
              </a:ext>
            </a:extLst>
          </p:cNvPr>
          <p:cNvGrpSpPr/>
          <p:nvPr/>
        </p:nvGrpSpPr>
        <p:grpSpPr>
          <a:xfrm>
            <a:off x="8045551" y="5013978"/>
            <a:ext cx="642036" cy="809624"/>
            <a:chOff x="6362032" y="2936883"/>
            <a:chExt cx="642036" cy="809624"/>
          </a:xfrm>
        </p:grpSpPr>
        <p:grpSp>
          <p:nvGrpSpPr>
            <p:cNvPr id="238" name="Graphic 70" descr="Programmer male with solid fill">
              <a:extLst>
                <a:ext uri="{FF2B5EF4-FFF2-40B4-BE49-F238E27FC236}">
                  <a16:creationId xmlns:a16="http://schemas.microsoft.com/office/drawing/2014/main" id="{CD9582BE-D1B2-4AA1-A129-1810D358F709}"/>
                </a:ext>
              </a:extLst>
            </p:cNvPr>
            <p:cNvGrpSpPr/>
            <p:nvPr/>
          </p:nvGrpSpPr>
          <p:grpSpPr>
            <a:xfrm>
              <a:off x="6362032" y="2936883"/>
              <a:ext cx="642036" cy="809624"/>
              <a:chOff x="6362032" y="2936883"/>
              <a:chExt cx="642036" cy="809624"/>
            </a:xfrm>
            <a:solidFill>
              <a:schemeClr val="tx1"/>
            </a:solidFill>
          </p:grpSpPr>
          <p:sp>
            <p:nvSpPr>
              <p:cNvPr id="241" name="Freeform: Shape 240">
                <a:extLst>
                  <a:ext uri="{FF2B5EF4-FFF2-40B4-BE49-F238E27FC236}">
                    <a16:creationId xmlns:a16="http://schemas.microsoft.com/office/drawing/2014/main" id="{7AFA23E3-F7ED-4068-B26F-90C1FD9C2C4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2" name="Freeform: Shape 241">
                <a:extLst>
                  <a:ext uri="{FF2B5EF4-FFF2-40B4-BE49-F238E27FC236}">
                    <a16:creationId xmlns:a16="http://schemas.microsoft.com/office/drawing/2014/main" id="{CD992A90-1076-4B4B-AB2F-FE83FB948339}"/>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39" name="Rectangle 238">
              <a:extLst>
                <a:ext uri="{FF2B5EF4-FFF2-40B4-BE49-F238E27FC236}">
                  <a16:creationId xmlns:a16="http://schemas.microsoft.com/office/drawing/2014/main" id="{CB46F7EA-B168-4C62-98AF-300CCDE68E98}"/>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40" name="TextBox 239">
              <a:extLst>
                <a:ext uri="{FF2B5EF4-FFF2-40B4-BE49-F238E27FC236}">
                  <a16:creationId xmlns:a16="http://schemas.microsoft.com/office/drawing/2014/main" id="{00EE9203-DE99-435A-9EA3-A97C082E28FA}"/>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Kotlin</a:t>
              </a:r>
            </a:p>
          </p:txBody>
        </p:sp>
      </p:grpSp>
      <p:grpSp>
        <p:nvGrpSpPr>
          <p:cNvPr id="226" name="Group 225">
            <a:extLst>
              <a:ext uri="{FF2B5EF4-FFF2-40B4-BE49-F238E27FC236}">
                <a16:creationId xmlns:a16="http://schemas.microsoft.com/office/drawing/2014/main" id="{8A767937-B64F-4539-9B03-9091E873FFB3}"/>
              </a:ext>
            </a:extLst>
          </p:cNvPr>
          <p:cNvGrpSpPr/>
          <p:nvPr/>
        </p:nvGrpSpPr>
        <p:grpSpPr>
          <a:xfrm>
            <a:off x="9810089" y="5348048"/>
            <a:ext cx="624376" cy="809620"/>
            <a:chOff x="7832116" y="1894212"/>
            <a:chExt cx="624376" cy="809620"/>
          </a:xfrm>
        </p:grpSpPr>
        <p:sp>
          <p:nvSpPr>
            <p:cNvPr id="234" name="TextBox 233">
              <a:extLst>
                <a:ext uri="{FF2B5EF4-FFF2-40B4-BE49-F238E27FC236}">
                  <a16:creationId xmlns:a16="http://schemas.microsoft.com/office/drawing/2014/main" id="{09F859D3-735A-4034-BB6A-4CBECFB5F0F1}"/>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Kotlin</a:t>
              </a:r>
            </a:p>
          </p:txBody>
        </p:sp>
        <p:grpSp>
          <p:nvGrpSpPr>
            <p:cNvPr id="235" name="Graphic 72" descr="Programmer male outline">
              <a:extLst>
                <a:ext uri="{FF2B5EF4-FFF2-40B4-BE49-F238E27FC236}">
                  <a16:creationId xmlns:a16="http://schemas.microsoft.com/office/drawing/2014/main" id="{3FF7E093-8624-4EE6-A702-2498C2F4161B}"/>
                </a:ext>
              </a:extLst>
            </p:cNvPr>
            <p:cNvGrpSpPr/>
            <p:nvPr/>
          </p:nvGrpSpPr>
          <p:grpSpPr>
            <a:xfrm>
              <a:off x="7832116" y="1894212"/>
              <a:ext cx="624376" cy="809620"/>
              <a:chOff x="7832116" y="1894212"/>
              <a:chExt cx="624376" cy="809620"/>
            </a:xfrm>
            <a:solidFill>
              <a:schemeClr val="tx1"/>
            </a:solidFill>
          </p:grpSpPr>
          <p:sp>
            <p:nvSpPr>
              <p:cNvPr id="236" name="Freeform: Shape 235">
                <a:extLst>
                  <a:ext uri="{FF2B5EF4-FFF2-40B4-BE49-F238E27FC236}">
                    <a16:creationId xmlns:a16="http://schemas.microsoft.com/office/drawing/2014/main" id="{E54A92B3-D076-4B99-B8CE-F9CF9A81A422}"/>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37" name="Freeform: Shape 236">
                <a:extLst>
                  <a:ext uri="{FF2B5EF4-FFF2-40B4-BE49-F238E27FC236}">
                    <a16:creationId xmlns:a16="http://schemas.microsoft.com/office/drawing/2014/main" id="{A2840637-6502-4A0B-8C5E-3FF8C4E7635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27" name="Group 226">
            <a:extLst>
              <a:ext uri="{FF2B5EF4-FFF2-40B4-BE49-F238E27FC236}">
                <a16:creationId xmlns:a16="http://schemas.microsoft.com/office/drawing/2014/main" id="{A71E169C-0D83-4940-B82F-0D90A97C2B75}"/>
              </a:ext>
            </a:extLst>
          </p:cNvPr>
          <p:cNvGrpSpPr/>
          <p:nvPr/>
        </p:nvGrpSpPr>
        <p:grpSpPr>
          <a:xfrm>
            <a:off x="9810089" y="4239735"/>
            <a:ext cx="914400" cy="914400"/>
            <a:chOff x="6212942" y="1808483"/>
            <a:chExt cx="914400" cy="914400"/>
          </a:xfrm>
        </p:grpSpPr>
        <p:pic>
          <p:nvPicPr>
            <p:cNvPr id="231" name="Graphic 230" descr="Programmer female with solid fill">
              <a:extLst>
                <a:ext uri="{FF2B5EF4-FFF2-40B4-BE49-F238E27FC236}">
                  <a16:creationId xmlns:a16="http://schemas.microsoft.com/office/drawing/2014/main" id="{19A9CD78-3907-41EF-9447-1E29962254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12942" y="1808483"/>
              <a:ext cx="914400" cy="914400"/>
            </a:xfrm>
            <a:prstGeom prst="rect">
              <a:avLst/>
            </a:prstGeom>
          </p:spPr>
        </p:pic>
        <p:sp>
          <p:nvSpPr>
            <p:cNvPr id="232" name="Rectangle 231">
              <a:extLst>
                <a:ext uri="{FF2B5EF4-FFF2-40B4-BE49-F238E27FC236}">
                  <a16:creationId xmlns:a16="http://schemas.microsoft.com/office/drawing/2014/main" id="{CEFD22F6-C78A-4DEF-96D2-81FC6677B881}"/>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33" name="TextBox 232">
              <a:extLst>
                <a:ext uri="{FF2B5EF4-FFF2-40B4-BE49-F238E27FC236}">
                  <a16:creationId xmlns:a16="http://schemas.microsoft.com/office/drawing/2014/main" id="{2145691F-D06A-4445-96C9-623F7B17DCF1}"/>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Kotlin</a:t>
              </a:r>
            </a:p>
          </p:txBody>
        </p:sp>
      </p:grpSp>
      <p:grpSp>
        <p:nvGrpSpPr>
          <p:cNvPr id="250" name="Group 249">
            <a:extLst>
              <a:ext uri="{FF2B5EF4-FFF2-40B4-BE49-F238E27FC236}">
                <a16:creationId xmlns:a16="http://schemas.microsoft.com/office/drawing/2014/main" id="{AA8957EC-FAE0-4285-A70B-A62EDD10EFDE}"/>
              </a:ext>
            </a:extLst>
          </p:cNvPr>
          <p:cNvGrpSpPr/>
          <p:nvPr/>
        </p:nvGrpSpPr>
        <p:grpSpPr>
          <a:xfrm>
            <a:off x="10462212" y="2135733"/>
            <a:ext cx="605216" cy="809633"/>
            <a:chOff x="7631025" y="3554286"/>
            <a:chExt cx="605216" cy="809632"/>
          </a:xfrm>
        </p:grpSpPr>
        <p:grpSp>
          <p:nvGrpSpPr>
            <p:cNvPr id="266" name="Graphic 69" descr="Programmer female outline">
              <a:extLst>
                <a:ext uri="{FF2B5EF4-FFF2-40B4-BE49-F238E27FC236}">
                  <a16:creationId xmlns:a16="http://schemas.microsoft.com/office/drawing/2014/main" id="{A013E68E-0FBD-4668-BE32-CE8488965847}"/>
                </a:ext>
              </a:extLst>
            </p:cNvPr>
            <p:cNvGrpSpPr/>
            <p:nvPr/>
          </p:nvGrpSpPr>
          <p:grpSpPr>
            <a:xfrm>
              <a:off x="7631025" y="3554286"/>
              <a:ext cx="605216" cy="809632"/>
              <a:chOff x="7631025" y="3554286"/>
              <a:chExt cx="605216" cy="809632"/>
            </a:xfrm>
            <a:solidFill>
              <a:schemeClr val="tx1"/>
            </a:solidFill>
          </p:grpSpPr>
          <p:sp>
            <p:nvSpPr>
              <p:cNvPr id="268" name="Freeform: Shape 267">
                <a:extLst>
                  <a:ext uri="{FF2B5EF4-FFF2-40B4-BE49-F238E27FC236}">
                    <a16:creationId xmlns:a16="http://schemas.microsoft.com/office/drawing/2014/main" id="{75BB08B2-504C-4C14-A537-34D95AB9AEB4}"/>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69" name="Freeform: Shape 268">
                <a:extLst>
                  <a:ext uri="{FF2B5EF4-FFF2-40B4-BE49-F238E27FC236}">
                    <a16:creationId xmlns:a16="http://schemas.microsoft.com/office/drawing/2014/main" id="{50164AC6-359C-463A-8765-39E92B3A3178}"/>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67" name="TextBox 266">
              <a:extLst>
                <a:ext uri="{FF2B5EF4-FFF2-40B4-BE49-F238E27FC236}">
                  <a16:creationId xmlns:a16="http://schemas.microsoft.com/office/drawing/2014/main" id="{D05772B3-589A-47A7-9A7A-32DDB28E6E79}"/>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grpSp>
        <p:nvGrpSpPr>
          <p:cNvPr id="251" name="Group 250">
            <a:extLst>
              <a:ext uri="{FF2B5EF4-FFF2-40B4-BE49-F238E27FC236}">
                <a16:creationId xmlns:a16="http://schemas.microsoft.com/office/drawing/2014/main" id="{0C71F369-D86D-45E4-B1AC-96ABEF9209A3}"/>
              </a:ext>
            </a:extLst>
          </p:cNvPr>
          <p:cNvGrpSpPr/>
          <p:nvPr/>
        </p:nvGrpSpPr>
        <p:grpSpPr>
          <a:xfrm>
            <a:off x="9193219" y="1518329"/>
            <a:ext cx="642036" cy="809624"/>
            <a:chOff x="6362032" y="2936883"/>
            <a:chExt cx="642036" cy="809624"/>
          </a:xfrm>
        </p:grpSpPr>
        <p:grpSp>
          <p:nvGrpSpPr>
            <p:cNvPr id="261" name="Graphic 70" descr="Programmer male with solid fill">
              <a:extLst>
                <a:ext uri="{FF2B5EF4-FFF2-40B4-BE49-F238E27FC236}">
                  <a16:creationId xmlns:a16="http://schemas.microsoft.com/office/drawing/2014/main" id="{3917323B-9376-4922-B23D-830B352BE5C4}"/>
                </a:ext>
              </a:extLst>
            </p:cNvPr>
            <p:cNvGrpSpPr/>
            <p:nvPr/>
          </p:nvGrpSpPr>
          <p:grpSpPr>
            <a:xfrm>
              <a:off x="6362032" y="2936883"/>
              <a:ext cx="642036" cy="809624"/>
              <a:chOff x="6362032" y="2936883"/>
              <a:chExt cx="642036" cy="809624"/>
            </a:xfrm>
            <a:solidFill>
              <a:schemeClr val="tx1"/>
            </a:solidFill>
          </p:grpSpPr>
          <p:sp>
            <p:nvSpPr>
              <p:cNvPr id="264" name="Freeform: Shape 263">
                <a:extLst>
                  <a:ext uri="{FF2B5EF4-FFF2-40B4-BE49-F238E27FC236}">
                    <a16:creationId xmlns:a16="http://schemas.microsoft.com/office/drawing/2014/main" id="{D8D581F5-6DB7-4F0A-A290-6671ECB7306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65" name="Freeform: Shape 264">
                <a:extLst>
                  <a:ext uri="{FF2B5EF4-FFF2-40B4-BE49-F238E27FC236}">
                    <a16:creationId xmlns:a16="http://schemas.microsoft.com/office/drawing/2014/main" id="{A9EC56E5-A58B-4C87-B0DB-9218D99BAE48}"/>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62" name="Rectangle 261">
              <a:extLst>
                <a:ext uri="{FF2B5EF4-FFF2-40B4-BE49-F238E27FC236}">
                  <a16:creationId xmlns:a16="http://schemas.microsoft.com/office/drawing/2014/main" id="{6C231151-5D63-4C44-86A4-CE1439DDC21F}"/>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63" name="TextBox 262">
              <a:extLst>
                <a:ext uri="{FF2B5EF4-FFF2-40B4-BE49-F238E27FC236}">
                  <a16:creationId xmlns:a16="http://schemas.microsoft.com/office/drawing/2014/main" id="{05B56444-204F-48D8-BF97-BC99E7FF7555}"/>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252" name="Group 251">
            <a:extLst>
              <a:ext uri="{FF2B5EF4-FFF2-40B4-BE49-F238E27FC236}">
                <a16:creationId xmlns:a16="http://schemas.microsoft.com/office/drawing/2014/main" id="{C58E9E04-6235-41A3-9052-D8F0FB149B7E}"/>
              </a:ext>
            </a:extLst>
          </p:cNvPr>
          <p:cNvGrpSpPr/>
          <p:nvPr/>
        </p:nvGrpSpPr>
        <p:grpSpPr>
          <a:xfrm>
            <a:off x="10663303" y="475657"/>
            <a:ext cx="624376" cy="809620"/>
            <a:chOff x="7832116" y="1894212"/>
            <a:chExt cx="624376" cy="809620"/>
          </a:xfrm>
        </p:grpSpPr>
        <p:sp>
          <p:nvSpPr>
            <p:cNvPr id="257" name="TextBox 256">
              <a:extLst>
                <a:ext uri="{FF2B5EF4-FFF2-40B4-BE49-F238E27FC236}">
                  <a16:creationId xmlns:a16="http://schemas.microsoft.com/office/drawing/2014/main" id="{A3FCC542-8C8C-447A-A5B1-256068976D7E}"/>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nvGrpSpPr>
            <p:cNvPr id="258" name="Graphic 72" descr="Programmer male outline">
              <a:extLst>
                <a:ext uri="{FF2B5EF4-FFF2-40B4-BE49-F238E27FC236}">
                  <a16:creationId xmlns:a16="http://schemas.microsoft.com/office/drawing/2014/main" id="{04671CAF-63F1-4D1D-9F10-E96E28B869B4}"/>
                </a:ext>
              </a:extLst>
            </p:cNvPr>
            <p:cNvGrpSpPr/>
            <p:nvPr/>
          </p:nvGrpSpPr>
          <p:grpSpPr>
            <a:xfrm>
              <a:off x="7832116" y="1894212"/>
              <a:ext cx="624376" cy="809620"/>
              <a:chOff x="7832116" y="1894212"/>
              <a:chExt cx="624376" cy="809620"/>
            </a:xfrm>
            <a:solidFill>
              <a:schemeClr val="tx1"/>
            </a:solidFill>
          </p:grpSpPr>
          <p:sp>
            <p:nvSpPr>
              <p:cNvPr id="259" name="Freeform: Shape 258">
                <a:extLst>
                  <a:ext uri="{FF2B5EF4-FFF2-40B4-BE49-F238E27FC236}">
                    <a16:creationId xmlns:a16="http://schemas.microsoft.com/office/drawing/2014/main" id="{F6868283-8607-4B63-9157-F23337BEA312}"/>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60" name="Freeform: Shape 259">
                <a:extLst>
                  <a:ext uri="{FF2B5EF4-FFF2-40B4-BE49-F238E27FC236}">
                    <a16:creationId xmlns:a16="http://schemas.microsoft.com/office/drawing/2014/main" id="{81113A9D-347F-4C6A-A7F8-43150A390A96}"/>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53" name="Group 252">
            <a:extLst>
              <a:ext uri="{FF2B5EF4-FFF2-40B4-BE49-F238E27FC236}">
                <a16:creationId xmlns:a16="http://schemas.microsoft.com/office/drawing/2014/main" id="{4DE10506-71ED-4C49-A821-F49330C369ED}"/>
              </a:ext>
            </a:extLst>
          </p:cNvPr>
          <p:cNvGrpSpPr/>
          <p:nvPr/>
        </p:nvGrpSpPr>
        <p:grpSpPr>
          <a:xfrm>
            <a:off x="9044129" y="389928"/>
            <a:ext cx="914400" cy="914400"/>
            <a:chOff x="6212942" y="1808483"/>
            <a:chExt cx="914400" cy="914400"/>
          </a:xfrm>
        </p:grpSpPr>
        <p:pic>
          <p:nvPicPr>
            <p:cNvPr id="254" name="Graphic 253" descr="Programmer female with solid fill">
              <a:extLst>
                <a:ext uri="{FF2B5EF4-FFF2-40B4-BE49-F238E27FC236}">
                  <a16:creationId xmlns:a16="http://schemas.microsoft.com/office/drawing/2014/main" id="{57D2960F-AFBB-4F13-A28C-0BE2E9C2CF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12942" y="1808483"/>
              <a:ext cx="914400" cy="914400"/>
            </a:xfrm>
            <a:prstGeom prst="rect">
              <a:avLst/>
            </a:prstGeom>
          </p:spPr>
        </p:pic>
        <p:sp>
          <p:nvSpPr>
            <p:cNvPr id="255" name="Rectangle 254">
              <a:extLst>
                <a:ext uri="{FF2B5EF4-FFF2-40B4-BE49-F238E27FC236}">
                  <a16:creationId xmlns:a16="http://schemas.microsoft.com/office/drawing/2014/main" id="{7D310967-B207-4592-AB2D-9A3C604B7790}"/>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56" name="TextBox 255">
              <a:extLst>
                <a:ext uri="{FF2B5EF4-FFF2-40B4-BE49-F238E27FC236}">
                  <a16:creationId xmlns:a16="http://schemas.microsoft.com/office/drawing/2014/main" id="{D1042C49-A309-4A52-9A85-67638022ACFA}"/>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197" name="Group 196">
            <a:extLst>
              <a:ext uri="{FF2B5EF4-FFF2-40B4-BE49-F238E27FC236}">
                <a16:creationId xmlns:a16="http://schemas.microsoft.com/office/drawing/2014/main" id="{BE7E3C0F-3D42-4D02-8136-4A59750CCEC4}"/>
              </a:ext>
            </a:extLst>
          </p:cNvPr>
          <p:cNvGrpSpPr/>
          <p:nvPr/>
        </p:nvGrpSpPr>
        <p:grpSpPr>
          <a:xfrm>
            <a:off x="9786611" y="1222661"/>
            <a:ext cx="914400" cy="914400"/>
            <a:chOff x="2204606" y="5539769"/>
            <a:chExt cx="914400" cy="914400"/>
          </a:xfrm>
          <a:solidFill>
            <a:schemeClr val="bg1">
              <a:lumMod val="40000"/>
              <a:lumOff val="60000"/>
            </a:schemeClr>
          </a:solidFill>
        </p:grpSpPr>
        <p:sp>
          <p:nvSpPr>
            <p:cNvPr id="198" name="TextBox 197">
              <a:extLst>
                <a:ext uri="{FF2B5EF4-FFF2-40B4-BE49-F238E27FC236}">
                  <a16:creationId xmlns:a16="http://schemas.microsoft.com/office/drawing/2014/main" id="{0969CB8C-1EC9-492C-9442-D4AACDDA39F1}"/>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223" name="Graphic 222" descr="Smart Phone with solid fill">
              <a:extLst>
                <a:ext uri="{FF2B5EF4-FFF2-40B4-BE49-F238E27FC236}">
                  <a16:creationId xmlns:a16="http://schemas.microsoft.com/office/drawing/2014/main" id="{B2CE087F-67C2-43DD-B908-7A111DAFBE2D}"/>
                </a:ext>
              </a:extLst>
            </p:cNvPr>
            <p:cNvPicPr>
              <a:picLocks noChangeAspect="1"/>
            </p:cNvPicPr>
            <p:nvPr/>
          </p:nvPicPr>
          <p:blipFill>
            <a:blip r:embed="rId3">
              <a:extLst>
                <a:ext uri="{96DAC541-7B7A-43D3-8B79-37D633B846F1}">
                  <asvg:svgBlip xmlns:asvg="http://schemas.microsoft.com/office/drawing/2016/SVG/main" r:embed="rId14"/>
                </a:ext>
              </a:extLst>
            </a:blip>
            <a:stretch>
              <a:fillRect/>
            </a:stretch>
          </p:blipFill>
          <p:spPr>
            <a:xfrm>
              <a:off x="2204606" y="5539769"/>
              <a:ext cx="914400" cy="914400"/>
            </a:xfrm>
            <a:prstGeom prst="rect">
              <a:avLst/>
            </a:prstGeom>
          </p:spPr>
        </p:pic>
      </p:grpSp>
      <p:grpSp>
        <p:nvGrpSpPr>
          <p:cNvPr id="247" name="Group 246">
            <a:extLst>
              <a:ext uri="{FF2B5EF4-FFF2-40B4-BE49-F238E27FC236}">
                <a16:creationId xmlns:a16="http://schemas.microsoft.com/office/drawing/2014/main" id="{7DD7D162-3483-407C-9A69-00F35DF63E80}"/>
              </a:ext>
            </a:extLst>
          </p:cNvPr>
          <p:cNvGrpSpPr/>
          <p:nvPr/>
        </p:nvGrpSpPr>
        <p:grpSpPr>
          <a:xfrm>
            <a:off x="3980587" y="3566067"/>
            <a:ext cx="914400" cy="914400"/>
            <a:chOff x="5179395" y="4794547"/>
            <a:chExt cx="914400" cy="914400"/>
          </a:xfrm>
          <a:solidFill>
            <a:schemeClr val="bg1">
              <a:lumMod val="40000"/>
              <a:lumOff val="60000"/>
            </a:schemeClr>
          </a:solidFill>
        </p:grpSpPr>
        <p:pic>
          <p:nvPicPr>
            <p:cNvPr id="248" name="Picture 247">
              <a:extLst>
                <a:ext uri="{FF2B5EF4-FFF2-40B4-BE49-F238E27FC236}">
                  <a16:creationId xmlns:a16="http://schemas.microsoft.com/office/drawing/2014/main" id="{2B88C176-4C89-49F1-AC5C-9D30163DBB27}"/>
                </a:ext>
              </a:extLst>
            </p:cNvPr>
            <p:cNvPicPr>
              <a:picLocks noChangeAspect="1"/>
            </p:cNvPicPr>
            <p:nvPr/>
          </p:nvPicPr>
          <p:blipFill>
            <a:blip r:embed="rId11"/>
            <a:stretch>
              <a:fillRect/>
            </a:stretch>
          </p:blipFill>
          <p:spPr>
            <a:xfrm>
              <a:off x="5498185" y="5071417"/>
              <a:ext cx="292348" cy="356881"/>
            </a:xfrm>
            <a:prstGeom prst="rect">
              <a:avLst/>
            </a:prstGeom>
            <a:noFill/>
          </p:spPr>
        </p:pic>
        <p:pic>
          <p:nvPicPr>
            <p:cNvPr id="272" name="Graphic 271" descr="Smart Phone outline">
              <a:extLst>
                <a:ext uri="{FF2B5EF4-FFF2-40B4-BE49-F238E27FC236}">
                  <a16:creationId xmlns:a16="http://schemas.microsoft.com/office/drawing/2014/main" id="{9007BADD-EDE4-4B81-ADA7-B7578110BD3A}"/>
                </a:ext>
              </a:extLst>
            </p:cNvPr>
            <p:cNvPicPr>
              <a:picLocks noChangeAspect="1"/>
            </p:cNvPicPr>
            <p:nvPr/>
          </p:nvPicPr>
          <p:blipFill>
            <a:blip r:embed="rId12">
              <a:extLst>
                <a:ext uri="{96DAC541-7B7A-43D3-8B79-37D633B846F1}">
                  <asvg:svgBlip xmlns:asvg="http://schemas.microsoft.com/office/drawing/2016/SVG/main" r:embed="rId15"/>
                </a:ext>
              </a:extLst>
            </a:blip>
            <a:stretch>
              <a:fillRect/>
            </a:stretch>
          </p:blipFill>
          <p:spPr>
            <a:xfrm>
              <a:off x="5179395" y="4794547"/>
              <a:ext cx="914400" cy="914400"/>
            </a:xfrm>
            <a:prstGeom prst="rect">
              <a:avLst/>
            </a:prstGeom>
          </p:spPr>
        </p:pic>
      </p:grpSp>
      <p:grpSp>
        <p:nvGrpSpPr>
          <p:cNvPr id="273" name="Group 272">
            <a:extLst>
              <a:ext uri="{FF2B5EF4-FFF2-40B4-BE49-F238E27FC236}">
                <a16:creationId xmlns:a16="http://schemas.microsoft.com/office/drawing/2014/main" id="{844A09C3-1A5E-4F42-A576-D2278ECA57BE}"/>
              </a:ext>
            </a:extLst>
          </p:cNvPr>
          <p:cNvGrpSpPr/>
          <p:nvPr/>
        </p:nvGrpSpPr>
        <p:grpSpPr>
          <a:xfrm>
            <a:off x="8836425" y="4725553"/>
            <a:ext cx="914400" cy="914400"/>
            <a:chOff x="5179395" y="4794547"/>
            <a:chExt cx="914400" cy="914400"/>
          </a:xfrm>
          <a:solidFill>
            <a:schemeClr val="bg1">
              <a:lumMod val="40000"/>
              <a:lumOff val="60000"/>
            </a:schemeClr>
          </a:solidFill>
        </p:grpSpPr>
        <p:pic>
          <p:nvPicPr>
            <p:cNvPr id="274" name="Picture 273">
              <a:extLst>
                <a:ext uri="{FF2B5EF4-FFF2-40B4-BE49-F238E27FC236}">
                  <a16:creationId xmlns:a16="http://schemas.microsoft.com/office/drawing/2014/main" id="{7C0321DF-365D-432D-9DAC-286F629C800B}"/>
                </a:ext>
              </a:extLst>
            </p:cNvPr>
            <p:cNvPicPr>
              <a:picLocks noChangeAspect="1"/>
            </p:cNvPicPr>
            <p:nvPr/>
          </p:nvPicPr>
          <p:blipFill>
            <a:blip r:embed="rId11"/>
            <a:stretch>
              <a:fillRect/>
            </a:stretch>
          </p:blipFill>
          <p:spPr>
            <a:xfrm>
              <a:off x="5498185" y="5071417"/>
              <a:ext cx="292348" cy="356881"/>
            </a:xfrm>
            <a:prstGeom prst="rect">
              <a:avLst/>
            </a:prstGeom>
            <a:noFill/>
          </p:spPr>
        </p:pic>
        <p:pic>
          <p:nvPicPr>
            <p:cNvPr id="275" name="Graphic 274" descr="Smart Phone outline">
              <a:extLst>
                <a:ext uri="{FF2B5EF4-FFF2-40B4-BE49-F238E27FC236}">
                  <a16:creationId xmlns:a16="http://schemas.microsoft.com/office/drawing/2014/main" id="{A9352AA2-6D2A-4187-B7F6-2E4353F96BED}"/>
                </a:ext>
              </a:extLst>
            </p:cNvPr>
            <p:cNvPicPr>
              <a:picLocks noChangeAspect="1"/>
            </p:cNvPicPr>
            <p:nvPr/>
          </p:nvPicPr>
          <p:blipFill>
            <a:blip r:embed="rId12">
              <a:extLst>
                <a:ext uri="{96DAC541-7B7A-43D3-8B79-37D633B846F1}">
                  <asvg:svgBlip xmlns:asvg="http://schemas.microsoft.com/office/drawing/2016/SVG/main" r:embed="rId15"/>
                </a:ext>
              </a:extLst>
            </a:blip>
            <a:stretch>
              <a:fillRect/>
            </a:stretch>
          </p:blipFill>
          <p:spPr>
            <a:xfrm>
              <a:off x="5179395" y="4794547"/>
              <a:ext cx="914400" cy="914400"/>
            </a:xfrm>
            <a:prstGeom prst="rect">
              <a:avLst/>
            </a:prstGeom>
          </p:spPr>
        </p:pic>
      </p:grpSp>
    </p:spTree>
    <p:extLst>
      <p:ext uri="{BB962C8B-B14F-4D97-AF65-F5344CB8AC3E}">
        <p14:creationId xmlns:p14="http://schemas.microsoft.com/office/powerpoint/2010/main" val="2469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75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ntr" presetSubtype="0" fill="hold" nodeType="withEffect">
                                  <p:stCondLst>
                                    <p:cond delay="100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500"/>
                                        <p:tgtEl>
                                          <p:spTgt spid="88"/>
                                        </p:tgtEl>
                                      </p:cBhvr>
                                    </p:animEffect>
                                  </p:childTnLst>
                                </p:cTn>
                              </p:par>
                              <p:par>
                                <p:cTn id="14" presetID="10" presetClass="entr" presetSubtype="0" fill="hold" nodeType="withEffect">
                                  <p:stCondLst>
                                    <p:cond delay="50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par>
                                <p:cTn id="17" presetID="10" presetClass="entr" presetSubtype="0" fill="hold" nodeType="withEffect">
                                  <p:stCondLst>
                                    <p:cond delay="150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10" presetClass="entr" presetSubtype="0" fill="hold"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par>
                                <p:cTn id="23" presetID="10" presetClass="entr" presetSubtype="0" fill="hold" nodeType="withEffect">
                                  <p:stCondLst>
                                    <p:cond delay="500"/>
                                  </p:stCondLst>
                                  <p:childTnLst>
                                    <p:set>
                                      <p:cBhvr>
                                        <p:cTn id="24" dur="1" fill="hold">
                                          <p:stCondLst>
                                            <p:cond delay="0"/>
                                          </p:stCondLst>
                                        </p:cTn>
                                        <p:tgtEl>
                                          <p:spTgt spid="109"/>
                                        </p:tgtEl>
                                        <p:attrNameLst>
                                          <p:attrName>style.visibility</p:attrName>
                                        </p:attrNameLst>
                                      </p:cBhvr>
                                      <p:to>
                                        <p:strVal val="visible"/>
                                      </p:to>
                                    </p:set>
                                    <p:animEffect transition="in" filter="fade">
                                      <p:cBhvr>
                                        <p:cTn id="25" dur="500"/>
                                        <p:tgtEl>
                                          <p:spTgt spid="109"/>
                                        </p:tgtEl>
                                      </p:cBhvr>
                                    </p:animEffect>
                                  </p:childTnLst>
                                </p:cTn>
                              </p:par>
                              <p:par>
                                <p:cTn id="26" presetID="10" presetClass="entr" presetSubtype="0" fill="hold" nodeType="with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fade">
                                      <p:cBhvr>
                                        <p:cTn id="28" dur="500"/>
                                        <p:tgtEl>
                                          <p:spTgt spid="110"/>
                                        </p:tgtEl>
                                      </p:cBhvr>
                                    </p:animEffect>
                                  </p:childTnLst>
                                </p:cTn>
                              </p:par>
                              <p:par>
                                <p:cTn id="29" presetID="10" presetClass="entr" presetSubtype="0" fill="hold" nodeType="withEffect">
                                  <p:stCondLst>
                                    <p:cond delay="50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par>
                                <p:cTn id="32" presetID="10" presetClass="entr" presetSubtype="0" fill="hold" nodeType="withEffect">
                                  <p:stCondLst>
                                    <p:cond delay="100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500"/>
                                        <p:tgtEl>
                                          <p:spTgt spid="135"/>
                                        </p:tgtEl>
                                      </p:cBhvr>
                                    </p:animEffect>
                                  </p:childTnLst>
                                </p:cTn>
                              </p:par>
                              <p:par>
                                <p:cTn id="35" presetID="10" presetClass="entr" presetSubtype="0" fill="hold" nodeType="withEffect">
                                  <p:stCondLst>
                                    <p:cond delay="500"/>
                                  </p:stCondLst>
                                  <p:childTnLst>
                                    <p:set>
                                      <p:cBhvr>
                                        <p:cTn id="36" dur="1" fill="hold">
                                          <p:stCondLst>
                                            <p:cond delay="0"/>
                                          </p:stCondLst>
                                        </p:cTn>
                                        <p:tgtEl>
                                          <p:spTgt spid="136"/>
                                        </p:tgtEl>
                                        <p:attrNameLst>
                                          <p:attrName>style.visibility</p:attrName>
                                        </p:attrNameLst>
                                      </p:cBhvr>
                                      <p:to>
                                        <p:strVal val="visible"/>
                                      </p:to>
                                    </p:set>
                                    <p:animEffect transition="in" filter="fade">
                                      <p:cBhvr>
                                        <p:cTn id="37" dur="500"/>
                                        <p:tgtEl>
                                          <p:spTgt spid="136"/>
                                        </p:tgtEl>
                                      </p:cBhvr>
                                    </p:animEffect>
                                  </p:childTnLst>
                                </p:cTn>
                              </p:par>
                              <p:par>
                                <p:cTn id="38" presetID="10" presetClass="entr" presetSubtype="0" fill="hold" nodeType="withEffect">
                                  <p:stCondLst>
                                    <p:cond delay="500"/>
                                  </p:stCondLst>
                                  <p:childTnLst>
                                    <p:set>
                                      <p:cBhvr>
                                        <p:cTn id="39" dur="1" fill="hold">
                                          <p:stCondLst>
                                            <p:cond delay="0"/>
                                          </p:stCondLst>
                                        </p:cTn>
                                        <p:tgtEl>
                                          <p:spTgt spid="137"/>
                                        </p:tgtEl>
                                        <p:attrNameLst>
                                          <p:attrName>style.visibility</p:attrName>
                                        </p:attrNameLst>
                                      </p:cBhvr>
                                      <p:to>
                                        <p:strVal val="visible"/>
                                      </p:to>
                                    </p:set>
                                    <p:animEffect transition="in" filter="fade">
                                      <p:cBhvr>
                                        <p:cTn id="40" dur="500"/>
                                        <p:tgtEl>
                                          <p:spTgt spid="137"/>
                                        </p:tgtEl>
                                      </p:cBhvr>
                                    </p:animEffect>
                                  </p:childTnLst>
                                </p:cTn>
                              </p:par>
                              <p:par>
                                <p:cTn id="41" presetID="10" presetClass="entr" presetSubtype="0" fill="hold" nodeType="withEffect">
                                  <p:stCondLst>
                                    <p:cond delay="0"/>
                                  </p:stCondLst>
                                  <p:childTnLst>
                                    <p:set>
                                      <p:cBhvr>
                                        <p:cTn id="42" dur="1" fill="hold">
                                          <p:stCondLst>
                                            <p:cond delay="0"/>
                                          </p:stCondLst>
                                        </p:cTn>
                                        <p:tgtEl>
                                          <p:spTgt spid="138"/>
                                        </p:tgtEl>
                                        <p:attrNameLst>
                                          <p:attrName>style.visibility</p:attrName>
                                        </p:attrNameLst>
                                      </p:cBhvr>
                                      <p:to>
                                        <p:strVal val="visible"/>
                                      </p:to>
                                    </p:set>
                                    <p:animEffect transition="in" filter="fade">
                                      <p:cBhvr>
                                        <p:cTn id="43" dur="500"/>
                                        <p:tgtEl>
                                          <p:spTgt spid="138"/>
                                        </p:tgtEl>
                                      </p:cBhvr>
                                    </p:animEffect>
                                  </p:childTnLst>
                                </p:cTn>
                              </p:par>
                              <p:par>
                                <p:cTn id="44" presetID="10" presetClass="entr" presetSubtype="0" fill="hold" nodeType="withEffect">
                                  <p:stCondLst>
                                    <p:cond delay="500"/>
                                  </p:stCondLst>
                                  <p:childTnLst>
                                    <p:set>
                                      <p:cBhvr>
                                        <p:cTn id="45" dur="1" fill="hold">
                                          <p:stCondLst>
                                            <p:cond delay="0"/>
                                          </p:stCondLst>
                                        </p:cTn>
                                        <p:tgtEl>
                                          <p:spTgt spid="158"/>
                                        </p:tgtEl>
                                        <p:attrNameLst>
                                          <p:attrName>style.visibility</p:attrName>
                                        </p:attrNameLst>
                                      </p:cBhvr>
                                      <p:to>
                                        <p:strVal val="visible"/>
                                      </p:to>
                                    </p:set>
                                    <p:animEffect transition="in" filter="fade">
                                      <p:cBhvr>
                                        <p:cTn id="46" dur="500"/>
                                        <p:tgtEl>
                                          <p:spTgt spid="158"/>
                                        </p:tgtEl>
                                      </p:cBhvr>
                                    </p:animEffect>
                                  </p:childTnLst>
                                </p:cTn>
                              </p:par>
                              <p:par>
                                <p:cTn id="47" presetID="10" presetClass="entr" presetSubtype="0" fill="hold" nodeType="withEffect">
                                  <p:stCondLst>
                                    <p:cond delay="10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8"/>
                                        </p:tgtEl>
                                        <p:attrNameLst>
                                          <p:attrName>style.visibility</p:attrName>
                                        </p:attrNameLst>
                                      </p:cBhvr>
                                      <p:to>
                                        <p:strVal val="visible"/>
                                      </p:to>
                                    </p:set>
                                    <p:animEffect transition="in" filter="fade">
                                      <p:cBhvr>
                                        <p:cTn id="52" dur="500"/>
                                        <p:tgtEl>
                                          <p:spTgt spid="168"/>
                                        </p:tgtEl>
                                      </p:cBhvr>
                                    </p:animEffect>
                                  </p:childTnLst>
                                </p:cTn>
                              </p:par>
                              <p:par>
                                <p:cTn id="53" presetID="10" presetClass="entr" presetSubtype="0" fill="hold" nodeType="withEffect">
                                  <p:stCondLst>
                                    <p:cond delay="1000"/>
                                  </p:stCondLst>
                                  <p:childTnLst>
                                    <p:set>
                                      <p:cBhvr>
                                        <p:cTn id="54" dur="1" fill="hold">
                                          <p:stCondLst>
                                            <p:cond delay="0"/>
                                          </p:stCondLst>
                                        </p:cTn>
                                        <p:tgtEl>
                                          <p:spTgt spid="169"/>
                                        </p:tgtEl>
                                        <p:attrNameLst>
                                          <p:attrName>style.visibility</p:attrName>
                                        </p:attrNameLst>
                                      </p:cBhvr>
                                      <p:to>
                                        <p:strVal val="visible"/>
                                      </p:to>
                                    </p:set>
                                    <p:animEffect transition="in" filter="fade">
                                      <p:cBhvr>
                                        <p:cTn id="55" dur="500"/>
                                        <p:tgtEl>
                                          <p:spTgt spid="169"/>
                                        </p:tgtEl>
                                      </p:cBhvr>
                                    </p:animEffect>
                                  </p:childTnLst>
                                </p:cTn>
                              </p:par>
                              <p:par>
                                <p:cTn id="56" presetID="10" presetClass="entr" presetSubtype="0" fill="hold"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nodeType="withEffect">
                                  <p:stCondLst>
                                    <p:cond delay="500"/>
                                  </p:stCondLst>
                                  <p:childTnLst>
                                    <p:set>
                                      <p:cBhvr>
                                        <p:cTn id="60" dur="1" fill="hold">
                                          <p:stCondLst>
                                            <p:cond delay="0"/>
                                          </p:stCondLst>
                                        </p:cTn>
                                        <p:tgtEl>
                                          <p:spTgt spid="194"/>
                                        </p:tgtEl>
                                        <p:attrNameLst>
                                          <p:attrName>style.visibility</p:attrName>
                                        </p:attrNameLst>
                                      </p:cBhvr>
                                      <p:to>
                                        <p:strVal val="visible"/>
                                      </p:to>
                                    </p:set>
                                    <p:animEffect transition="in" filter="fade">
                                      <p:cBhvr>
                                        <p:cTn id="61" dur="500"/>
                                        <p:tgtEl>
                                          <p:spTgt spid="194"/>
                                        </p:tgtEl>
                                      </p:cBhvr>
                                    </p:animEffect>
                                  </p:childTnLst>
                                </p:cTn>
                              </p:par>
                              <p:par>
                                <p:cTn id="62" presetID="10" presetClass="entr" presetSubtype="0" fill="hold" nodeType="withEffect">
                                  <p:stCondLst>
                                    <p:cond delay="1500"/>
                                  </p:stCondLst>
                                  <p:childTnLst>
                                    <p:set>
                                      <p:cBhvr>
                                        <p:cTn id="63" dur="1" fill="hold">
                                          <p:stCondLst>
                                            <p:cond delay="0"/>
                                          </p:stCondLst>
                                        </p:cTn>
                                        <p:tgtEl>
                                          <p:spTgt spid="199"/>
                                        </p:tgtEl>
                                        <p:attrNameLst>
                                          <p:attrName>style.visibility</p:attrName>
                                        </p:attrNameLst>
                                      </p:cBhvr>
                                      <p:to>
                                        <p:strVal val="visible"/>
                                      </p:to>
                                    </p:set>
                                    <p:animEffect transition="in" filter="fade">
                                      <p:cBhvr>
                                        <p:cTn id="64" dur="500"/>
                                        <p:tgtEl>
                                          <p:spTgt spid="199"/>
                                        </p:tgtEl>
                                      </p:cBhvr>
                                    </p:animEffect>
                                  </p:childTnLst>
                                </p:cTn>
                              </p:par>
                              <p:par>
                                <p:cTn id="65" presetID="10" presetClass="entr" presetSubtype="0" fill="hold" nodeType="withEffect">
                                  <p:stCondLst>
                                    <p:cond delay="1500"/>
                                  </p:stCondLst>
                                  <p:childTnLst>
                                    <p:set>
                                      <p:cBhvr>
                                        <p:cTn id="66" dur="1" fill="hold">
                                          <p:stCondLst>
                                            <p:cond delay="0"/>
                                          </p:stCondLst>
                                        </p:cTn>
                                        <p:tgtEl>
                                          <p:spTgt spid="200"/>
                                        </p:tgtEl>
                                        <p:attrNameLst>
                                          <p:attrName>style.visibility</p:attrName>
                                        </p:attrNameLst>
                                      </p:cBhvr>
                                      <p:to>
                                        <p:strVal val="visible"/>
                                      </p:to>
                                    </p:set>
                                    <p:animEffect transition="in" filter="fade">
                                      <p:cBhvr>
                                        <p:cTn id="67" dur="500"/>
                                        <p:tgtEl>
                                          <p:spTgt spid="200"/>
                                        </p:tgtEl>
                                      </p:cBhvr>
                                    </p:animEffect>
                                  </p:childTnLst>
                                </p:cTn>
                              </p:par>
                              <p:par>
                                <p:cTn id="68" presetID="10" presetClass="entr" presetSubtype="0" fill="hold" nodeType="withEffect">
                                  <p:stCondLst>
                                    <p:cond delay="500"/>
                                  </p:stCondLst>
                                  <p:childTnLst>
                                    <p:set>
                                      <p:cBhvr>
                                        <p:cTn id="69" dur="1" fill="hold">
                                          <p:stCondLst>
                                            <p:cond delay="0"/>
                                          </p:stCondLst>
                                        </p:cTn>
                                        <p:tgtEl>
                                          <p:spTgt spid="201"/>
                                        </p:tgtEl>
                                        <p:attrNameLst>
                                          <p:attrName>style.visibility</p:attrName>
                                        </p:attrNameLst>
                                      </p:cBhvr>
                                      <p:to>
                                        <p:strVal val="visible"/>
                                      </p:to>
                                    </p:set>
                                    <p:animEffect transition="in" filter="fade">
                                      <p:cBhvr>
                                        <p:cTn id="70" dur="500"/>
                                        <p:tgtEl>
                                          <p:spTgt spid="201"/>
                                        </p:tgtEl>
                                      </p:cBhvr>
                                    </p:animEffect>
                                  </p:childTnLst>
                                </p:cTn>
                              </p:par>
                              <p:par>
                                <p:cTn id="71" presetID="10" presetClass="entr" presetSubtype="0" fill="hold" nodeType="withEffect">
                                  <p:stCondLst>
                                    <p:cond delay="250"/>
                                  </p:stCondLst>
                                  <p:childTnLst>
                                    <p:set>
                                      <p:cBhvr>
                                        <p:cTn id="72" dur="1" fill="hold">
                                          <p:stCondLst>
                                            <p:cond delay="0"/>
                                          </p:stCondLst>
                                        </p:cTn>
                                        <p:tgtEl>
                                          <p:spTgt spid="202"/>
                                        </p:tgtEl>
                                        <p:attrNameLst>
                                          <p:attrName>style.visibility</p:attrName>
                                        </p:attrNameLst>
                                      </p:cBhvr>
                                      <p:to>
                                        <p:strVal val="visible"/>
                                      </p:to>
                                    </p:set>
                                    <p:animEffect transition="in" filter="fade">
                                      <p:cBhvr>
                                        <p:cTn id="73" dur="500"/>
                                        <p:tgtEl>
                                          <p:spTgt spid="202"/>
                                        </p:tgtEl>
                                      </p:cBhvr>
                                    </p:animEffect>
                                  </p:childTnLst>
                                </p:cTn>
                              </p:par>
                              <p:par>
                                <p:cTn id="74" presetID="10" presetClass="entr" presetSubtype="0" fill="hold" nodeType="withEffect">
                                  <p:stCondLst>
                                    <p:cond delay="500"/>
                                  </p:stCondLst>
                                  <p:childTnLst>
                                    <p:set>
                                      <p:cBhvr>
                                        <p:cTn id="75" dur="1" fill="hold">
                                          <p:stCondLst>
                                            <p:cond delay="0"/>
                                          </p:stCondLst>
                                        </p:cTn>
                                        <p:tgtEl>
                                          <p:spTgt spid="203"/>
                                        </p:tgtEl>
                                        <p:attrNameLst>
                                          <p:attrName>style.visibility</p:attrName>
                                        </p:attrNameLst>
                                      </p:cBhvr>
                                      <p:to>
                                        <p:strVal val="visible"/>
                                      </p:to>
                                    </p:set>
                                    <p:animEffect transition="in" filter="fade">
                                      <p:cBhvr>
                                        <p:cTn id="76" dur="500"/>
                                        <p:tgtEl>
                                          <p:spTgt spid="203"/>
                                        </p:tgtEl>
                                      </p:cBhvr>
                                    </p:animEffect>
                                  </p:childTnLst>
                                </p:cTn>
                              </p:par>
                              <p:par>
                                <p:cTn id="77" presetID="10" presetClass="entr" presetSubtype="0" fill="hold" nodeType="withEffect">
                                  <p:stCondLst>
                                    <p:cond delay="250"/>
                                  </p:stCondLst>
                                  <p:childTnLst>
                                    <p:set>
                                      <p:cBhvr>
                                        <p:cTn id="78" dur="1" fill="hold">
                                          <p:stCondLst>
                                            <p:cond delay="0"/>
                                          </p:stCondLst>
                                        </p:cTn>
                                        <p:tgtEl>
                                          <p:spTgt spid="224"/>
                                        </p:tgtEl>
                                        <p:attrNameLst>
                                          <p:attrName>style.visibility</p:attrName>
                                        </p:attrNameLst>
                                      </p:cBhvr>
                                      <p:to>
                                        <p:strVal val="visible"/>
                                      </p:to>
                                    </p:set>
                                    <p:animEffect transition="in" filter="fade">
                                      <p:cBhvr>
                                        <p:cTn id="79" dur="500"/>
                                        <p:tgtEl>
                                          <p:spTgt spid="224"/>
                                        </p:tgtEl>
                                      </p:cBhvr>
                                    </p:animEffect>
                                  </p:childTnLst>
                                </p:cTn>
                              </p:par>
                              <p:par>
                                <p:cTn id="80" presetID="10" presetClass="entr" presetSubtype="0" fill="hold" nodeType="withEffect">
                                  <p:stCondLst>
                                    <p:cond delay="500"/>
                                  </p:stCondLst>
                                  <p:childTnLst>
                                    <p:set>
                                      <p:cBhvr>
                                        <p:cTn id="81" dur="1" fill="hold">
                                          <p:stCondLst>
                                            <p:cond delay="0"/>
                                          </p:stCondLst>
                                        </p:cTn>
                                        <p:tgtEl>
                                          <p:spTgt spid="225"/>
                                        </p:tgtEl>
                                        <p:attrNameLst>
                                          <p:attrName>style.visibility</p:attrName>
                                        </p:attrNameLst>
                                      </p:cBhvr>
                                      <p:to>
                                        <p:strVal val="visible"/>
                                      </p:to>
                                    </p:set>
                                    <p:animEffect transition="in" filter="fade">
                                      <p:cBhvr>
                                        <p:cTn id="82" dur="500"/>
                                        <p:tgtEl>
                                          <p:spTgt spid="225"/>
                                        </p:tgtEl>
                                      </p:cBhvr>
                                    </p:animEffect>
                                  </p:childTnLst>
                                </p:cTn>
                              </p:par>
                              <p:par>
                                <p:cTn id="83" presetID="10" presetClass="entr" presetSubtype="0" fill="hold" nodeType="withEffect">
                                  <p:stCondLst>
                                    <p:cond delay="0"/>
                                  </p:stCondLst>
                                  <p:childTnLst>
                                    <p:set>
                                      <p:cBhvr>
                                        <p:cTn id="84" dur="1" fill="hold">
                                          <p:stCondLst>
                                            <p:cond delay="0"/>
                                          </p:stCondLst>
                                        </p:cTn>
                                        <p:tgtEl>
                                          <p:spTgt spid="226"/>
                                        </p:tgtEl>
                                        <p:attrNameLst>
                                          <p:attrName>style.visibility</p:attrName>
                                        </p:attrNameLst>
                                      </p:cBhvr>
                                      <p:to>
                                        <p:strVal val="visible"/>
                                      </p:to>
                                    </p:set>
                                    <p:animEffect transition="in" filter="fade">
                                      <p:cBhvr>
                                        <p:cTn id="85" dur="500"/>
                                        <p:tgtEl>
                                          <p:spTgt spid="226"/>
                                        </p:tgtEl>
                                      </p:cBhvr>
                                    </p:animEffect>
                                  </p:childTnLst>
                                </p:cTn>
                              </p:par>
                              <p:par>
                                <p:cTn id="86" presetID="10" presetClass="entr" presetSubtype="0" fill="hold" nodeType="withEffect">
                                  <p:stCondLst>
                                    <p:cond delay="500"/>
                                  </p:stCondLst>
                                  <p:childTnLst>
                                    <p:set>
                                      <p:cBhvr>
                                        <p:cTn id="87" dur="1" fill="hold">
                                          <p:stCondLst>
                                            <p:cond delay="0"/>
                                          </p:stCondLst>
                                        </p:cTn>
                                        <p:tgtEl>
                                          <p:spTgt spid="227"/>
                                        </p:tgtEl>
                                        <p:attrNameLst>
                                          <p:attrName>style.visibility</p:attrName>
                                        </p:attrNameLst>
                                      </p:cBhvr>
                                      <p:to>
                                        <p:strVal val="visible"/>
                                      </p:to>
                                    </p:set>
                                    <p:animEffect transition="in" filter="fade">
                                      <p:cBhvr>
                                        <p:cTn id="88" dur="500"/>
                                        <p:tgtEl>
                                          <p:spTgt spid="227"/>
                                        </p:tgtEl>
                                      </p:cBhvr>
                                    </p:animEffect>
                                  </p:childTnLst>
                                </p:cTn>
                              </p:par>
                              <p:par>
                                <p:cTn id="89" presetID="10" presetClass="entr" presetSubtype="0" fill="hold" nodeType="withEffect">
                                  <p:stCondLst>
                                    <p:cond delay="500"/>
                                  </p:stCondLst>
                                  <p:childTnLst>
                                    <p:set>
                                      <p:cBhvr>
                                        <p:cTn id="90" dur="1" fill="hold">
                                          <p:stCondLst>
                                            <p:cond delay="0"/>
                                          </p:stCondLst>
                                        </p:cTn>
                                        <p:tgtEl>
                                          <p:spTgt spid="250"/>
                                        </p:tgtEl>
                                        <p:attrNameLst>
                                          <p:attrName>style.visibility</p:attrName>
                                        </p:attrNameLst>
                                      </p:cBhvr>
                                      <p:to>
                                        <p:strVal val="visible"/>
                                      </p:to>
                                    </p:set>
                                    <p:animEffect transition="in" filter="fade">
                                      <p:cBhvr>
                                        <p:cTn id="91" dur="500"/>
                                        <p:tgtEl>
                                          <p:spTgt spid="250"/>
                                        </p:tgtEl>
                                      </p:cBhvr>
                                    </p:animEffect>
                                  </p:childTnLst>
                                </p:cTn>
                              </p:par>
                              <p:par>
                                <p:cTn id="92" presetID="10" presetClass="entr" presetSubtype="0" fill="hold" nodeType="withEffect">
                                  <p:stCondLst>
                                    <p:cond delay="0"/>
                                  </p:stCondLst>
                                  <p:childTnLst>
                                    <p:set>
                                      <p:cBhvr>
                                        <p:cTn id="93" dur="1" fill="hold">
                                          <p:stCondLst>
                                            <p:cond delay="0"/>
                                          </p:stCondLst>
                                        </p:cTn>
                                        <p:tgtEl>
                                          <p:spTgt spid="251"/>
                                        </p:tgtEl>
                                        <p:attrNameLst>
                                          <p:attrName>style.visibility</p:attrName>
                                        </p:attrNameLst>
                                      </p:cBhvr>
                                      <p:to>
                                        <p:strVal val="visible"/>
                                      </p:to>
                                    </p:set>
                                    <p:animEffect transition="in" filter="fade">
                                      <p:cBhvr>
                                        <p:cTn id="94" dur="500"/>
                                        <p:tgtEl>
                                          <p:spTgt spid="251"/>
                                        </p:tgtEl>
                                      </p:cBhvr>
                                    </p:animEffect>
                                  </p:childTnLst>
                                </p:cTn>
                              </p:par>
                              <p:par>
                                <p:cTn id="95" presetID="10" presetClass="entr" presetSubtype="0" fill="hold" nodeType="withEffect">
                                  <p:stCondLst>
                                    <p:cond delay="1500"/>
                                  </p:stCondLst>
                                  <p:childTnLst>
                                    <p:set>
                                      <p:cBhvr>
                                        <p:cTn id="96" dur="1" fill="hold">
                                          <p:stCondLst>
                                            <p:cond delay="0"/>
                                          </p:stCondLst>
                                        </p:cTn>
                                        <p:tgtEl>
                                          <p:spTgt spid="252"/>
                                        </p:tgtEl>
                                        <p:attrNameLst>
                                          <p:attrName>style.visibility</p:attrName>
                                        </p:attrNameLst>
                                      </p:cBhvr>
                                      <p:to>
                                        <p:strVal val="visible"/>
                                      </p:to>
                                    </p:set>
                                    <p:animEffect transition="in" filter="fade">
                                      <p:cBhvr>
                                        <p:cTn id="97" dur="500"/>
                                        <p:tgtEl>
                                          <p:spTgt spid="252"/>
                                        </p:tgtEl>
                                      </p:cBhvr>
                                    </p:animEffect>
                                  </p:childTnLst>
                                </p:cTn>
                              </p:par>
                              <p:par>
                                <p:cTn id="98" presetID="10" presetClass="entr" presetSubtype="0" fill="hold" nodeType="withEffect">
                                  <p:stCondLst>
                                    <p:cond delay="500"/>
                                  </p:stCondLst>
                                  <p:childTnLst>
                                    <p:set>
                                      <p:cBhvr>
                                        <p:cTn id="99" dur="1" fill="hold">
                                          <p:stCondLst>
                                            <p:cond delay="0"/>
                                          </p:stCondLst>
                                        </p:cTn>
                                        <p:tgtEl>
                                          <p:spTgt spid="253"/>
                                        </p:tgtEl>
                                        <p:attrNameLst>
                                          <p:attrName>style.visibility</p:attrName>
                                        </p:attrNameLst>
                                      </p:cBhvr>
                                      <p:to>
                                        <p:strVal val="visible"/>
                                      </p:to>
                                    </p:set>
                                    <p:animEffect transition="in" filter="fade">
                                      <p:cBhvr>
                                        <p:cTn id="100" dur="500"/>
                                        <p:tgtEl>
                                          <p:spTgt spid="253"/>
                                        </p:tgtEl>
                                      </p:cBhvr>
                                    </p:animEffect>
                                  </p:childTnLst>
                                </p:cTn>
                              </p:par>
                              <p:par>
                                <p:cTn id="101" presetID="10" presetClass="entr" presetSubtype="0" fill="hold" nodeType="withEffect">
                                  <p:stCondLst>
                                    <p:cond delay="500"/>
                                  </p:stCondLst>
                                  <p:childTnLst>
                                    <p:set>
                                      <p:cBhvr>
                                        <p:cTn id="102" dur="1" fill="hold">
                                          <p:stCondLst>
                                            <p:cond delay="0"/>
                                          </p:stCondLst>
                                        </p:cTn>
                                        <p:tgtEl>
                                          <p:spTgt spid="197"/>
                                        </p:tgtEl>
                                        <p:attrNameLst>
                                          <p:attrName>style.visibility</p:attrName>
                                        </p:attrNameLst>
                                      </p:cBhvr>
                                      <p:to>
                                        <p:strVal val="visible"/>
                                      </p:to>
                                    </p:set>
                                    <p:animEffect transition="in" filter="fade">
                                      <p:cBhvr>
                                        <p:cTn id="103" dur="500"/>
                                        <p:tgtEl>
                                          <p:spTgt spid="197"/>
                                        </p:tgtEl>
                                      </p:cBhvr>
                                    </p:animEffect>
                                  </p:childTnLst>
                                </p:cTn>
                              </p:par>
                              <p:par>
                                <p:cTn id="104" presetID="10" presetClass="entr" presetSubtype="0" fill="hold" nodeType="withEffect">
                                  <p:stCondLst>
                                    <p:cond delay="500"/>
                                  </p:stCondLst>
                                  <p:childTnLst>
                                    <p:set>
                                      <p:cBhvr>
                                        <p:cTn id="105" dur="1" fill="hold">
                                          <p:stCondLst>
                                            <p:cond delay="0"/>
                                          </p:stCondLst>
                                        </p:cTn>
                                        <p:tgtEl>
                                          <p:spTgt spid="247"/>
                                        </p:tgtEl>
                                        <p:attrNameLst>
                                          <p:attrName>style.visibility</p:attrName>
                                        </p:attrNameLst>
                                      </p:cBhvr>
                                      <p:to>
                                        <p:strVal val="visible"/>
                                      </p:to>
                                    </p:set>
                                    <p:animEffect transition="in" filter="fade">
                                      <p:cBhvr>
                                        <p:cTn id="106" dur="500"/>
                                        <p:tgtEl>
                                          <p:spTgt spid="247"/>
                                        </p:tgtEl>
                                      </p:cBhvr>
                                    </p:animEffect>
                                  </p:childTnLst>
                                </p:cTn>
                              </p:par>
                              <p:par>
                                <p:cTn id="107" presetID="10" presetClass="entr" presetSubtype="0" fill="hold" nodeType="withEffect">
                                  <p:stCondLst>
                                    <p:cond delay="500"/>
                                  </p:stCondLst>
                                  <p:childTnLst>
                                    <p:set>
                                      <p:cBhvr>
                                        <p:cTn id="108" dur="1" fill="hold">
                                          <p:stCondLst>
                                            <p:cond delay="0"/>
                                          </p:stCondLst>
                                        </p:cTn>
                                        <p:tgtEl>
                                          <p:spTgt spid="273"/>
                                        </p:tgtEl>
                                        <p:attrNameLst>
                                          <p:attrName>style.visibility</p:attrName>
                                        </p:attrNameLst>
                                      </p:cBhvr>
                                      <p:to>
                                        <p:strVal val="visible"/>
                                      </p:to>
                                    </p:set>
                                    <p:animEffect transition="in" filter="fade">
                                      <p:cBhvr>
                                        <p:cTn id="109" dur="5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7B869A8A-4283-47DB-904C-027EF31F43B7}"/>
              </a:ext>
            </a:extLst>
          </p:cNvPr>
          <p:cNvGrpSpPr/>
          <p:nvPr/>
        </p:nvGrpSpPr>
        <p:grpSpPr>
          <a:xfrm>
            <a:off x="4970172" y="874588"/>
            <a:ext cx="914400" cy="914400"/>
            <a:chOff x="2212166" y="5530079"/>
            <a:chExt cx="914400" cy="914400"/>
          </a:xfrm>
        </p:grpSpPr>
        <p:sp>
          <p:nvSpPr>
            <p:cNvPr id="68" name="TextBox 67">
              <a:extLst>
                <a:ext uri="{FF2B5EF4-FFF2-40B4-BE49-F238E27FC236}">
                  <a16:creationId xmlns:a16="http://schemas.microsoft.com/office/drawing/2014/main" id="{9A0FC89D-6303-4A99-AEF4-DC2822C2EFC6}"/>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69" name="Graphic 68" descr="Smart Phone with solid fill">
              <a:extLst>
                <a:ext uri="{FF2B5EF4-FFF2-40B4-BE49-F238E27FC236}">
                  <a16:creationId xmlns:a16="http://schemas.microsoft.com/office/drawing/2014/main" id="{690B7F28-8D86-4C9B-8568-4E1062752B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130" name="Group 129">
            <a:extLst>
              <a:ext uri="{FF2B5EF4-FFF2-40B4-BE49-F238E27FC236}">
                <a16:creationId xmlns:a16="http://schemas.microsoft.com/office/drawing/2014/main" id="{75CD90C6-916F-4435-B99B-873626F7B847}"/>
              </a:ext>
            </a:extLst>
          </p:cNvPr>
          <p:cNvGrpSpPr/>
          <p:nvPr/>
        </p:nvGrpSpPr>
        <p:grpSpPr>
          <a:xfrm>
            <a:off x="3505875" y="874588"/>
            <a:ext cx="914400" cy="914400"/>
            <a:chOff x="5187159" y="4792658"/>
            <a:chExt cx="914400" cy="914400"/>
          </a:xfrm>
        </p:grpSpPr>
        <p:pic>
          <p:nvPicPr>
            <p:cNvPr id="131" name="Picture 130">
              <a:extLst>
                <a:ext uri="{FF2B5EF4-FFF2-40B4-BE49-F238E27FC236}">
                  <a16:creationId xmlns:a16="http://schemas.microsoft.com/office/drawing/2014/main" id="{A6FF9FFC-2351-46BE-BD58-CE8E6A88B0FE}"/>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132" name="Graphic 131" descr="Smart Phone outline">
              <a:extLst>
                <a:ext uri="{FF2B5EF4-FFF2-40B4-BE49-F238E27FC236}">
                  <a16:creationId xmlns:a16="http://schemas.microsoft.com/office/drawing/2014/main" id="{29BE66F6-E3E7-42A7-8963-AD72119898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158" name="Group 157">
            <a:extLst>
              <a:ext uri="{FF2B5EF4-FFF2-40B4-BE49-F238E27FC236}">
                <a16:creationId xmlns:a16="http://schemas.microsoft.com/office/drawing/2014/main" id="{754E492D-083A-4EAD-BB1C-EC449F34125A}"/>
              </a:ext>
            </a:extLst>
          </p:cNvPr>
          <p:cNvGrpSpPr/>
          <p:nvPr/>
        </p:nvGrpSpPr>
        <p:grpSpPr>
          <a:xfrm>
            <a:off x="6559039" y="607131"/>
            <a:ext cx="1449317" cy="1449317"/>
            <a:chOff x="769916" y="4835245"/>
            <a:chExt cx="914400" cy="914400"/>
          </a:xfrm>
        </p:grpSpPr>
        <p:grpSp>
          <p:nvGrpSpPr>
            <p:cNvPr id="159" name="Group 42">
              <a:extLst>
                <a:ext uri="{FF2B5EF4-FFF2-40B4-BE49-F238E27FC236}">
                  <a16:creationId xmlns:a16="http://schemas.microsoft.com/office/drawing/2014/main" id="{8935A7B6-0F37-4E27-9946-9B5ED09BDCB4}"/>
                </a:ext>
              </a:extLst>
            </p:cNvPr>
            <p:cNvGrpSpPr>
              <a:grpSpLocks noChangeAspect="1"/>
            </p:cNvGrpSpPr>
            <p:nvPr/>
          </p:nvGrpSpPr>
          <p:grpSpPr bwMode="auto">
            <a:xfrm>
              <a:off x="1135999" y="5160128"/>
              <a:ext cx="179625" cy="186208"/>
              <a:chOff x="3492" y="1769"/>
              <a:chExt cx="854" cy="864"/>
            </a:xfrm>
            <a:solidFill>
              <a:srgbClr val="FFFFFF"/>
            </a:solidFill>
          </p:grpSpPr>
          <p:sp>
            <p:nvSpPr>
              <p:cNvPr id="161" name="Freeform 43">
                <a:extLst>
                  <a:ext uri="{FF2B5EF4-FFF2-40B4-BE49-F238E27FC236}">
                    <a16:creationId xmlns:a16="http://schemas.microsoft.com/office/drawing/2014/main" id="{48693D58-1E07-494A-9598-796DA949AB0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2" name="Freeform 44">
                <a:extLst>
                  <a:ext uri="{FF2B5EF4-FFF2-40B4-BE49-F238E27FC236}">
                    <a16:creationId xmlns:a16="http://schemas.microsoft.com/office/drawing/2014/main" id="{8CFCF0D2-E7EB-4111-8597-B9BFCACB2A9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3" name="Freeform 45">
                <a:extLst>
                  <a:ext uri="{FF2B5EF4-FFF2-40B4-BE49-F238E27FC236}">
                    <a16:creationId xmlns:a16="http://schemas.microsoft.com/office/drawing/2014/main" id="{F0778EC8-4A37-4A9A-8EB4-6A7F78E2F37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4" name="Freeform 46">
                <a:extLst>
                  <a:ext uri="{FF2B5EF4-FFF2-40B4-BE49-F238E27FC236}">
                    <a16:creationId xmlns:a16="http://schemas.microsoft.com/office/drawing/2014/main" id="{617A6898-C928-41C5-970E-C58EE1EE4230}"/>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grpSp>
        <p:pic>
          <p:nvPicPr>
            <p:cNvPr id="160" name="Graphic 159" descr="Laptop outline">
              <a:extLst>
                <a:ext uri="{FF2B5EF4-FFF2-40B4-BE49-F238E27FC236}">
                  <a16:creationId xmlns:a16="http://schemas.microsoft.com/office/drawing/2014/main" id="{7571DA3D-674C-4B4D-8378-297A29F66E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9916" y="4835245"/>
              <a:ext cx="914400" cy="914400"/>
            </a:xfrm>
            <a:prstGeom prst="rect">
              <a:avLst/>
            </a:prstGeom>
          </p:spPr>
        </p:pic>
      </p:grpSp>
      <p:grpSp>
        <p:nvGrpSpPr>
          <p:cNvPr id="194" name="Group 193">
            <a:extLst>
              <a:ext uri="{FF2B5EF4-FFF2-40B4-BE49-F238E27FC236}">
                <a16:creationId xmlns:a16="http://schemas.microsoft.com/office/drawing/2014/main" id="{0DBB5EB7-FEEC-44A1-8FFA-639AC4F45BE6}"/>
              </a:ext>
            </a:extLst>
          </p:cNvPr>
          <p:cNvGrpSpPr/>
          <p:nvPr/>
        </p:nvGrpSpPr>
        <p:grpSpPr>
          <a:xfrm>
            <a:off x="8155804" y="723403"/>
            <a:ext cx="1216773" cy="1216773"/>
            <a:chOff x="1936134" y="5294354"/>
            <a:chExt cx="914400" cy="914400"/>
          </a:xfrm>
        </p:grpSpPr>
        <p:sp>
          <p:nvSpPr>
            <p:cNvPr id="195" name="TextBox 194">
              <a:extLst>
                <a:ext uri="{FF2B5EF4-FFF2-40B4-BE49-F238E27FC236}">
                  <a16:creationId xmlns:a16="http://schemas.microsoft.com/office/drawing/2014/main" id="{60F8FD4F-2352-4EA7-955C-44B848E44676}"/>
                </a:ext>
              </a:extLst>
            </p:cNvPr>
            <p:cNvSpPr txBox="1"/>
            <p:nvPr/>
          </p:nvSpPr>
          <p:spPr>
            <a:xfrm>
              <a:off x="2143092" y="5591892"/>
              <a:ext cx="466441" cy="208164"/>
            </a:xfrm>
            <a:prstGeom prst="rect">
              <a:avLst/>
            </a:prstGeom>
            <a:noFill/>
          </p:spPr>
          <p:txBody>
            <a:bodyPr wrap="none" rtlCol="0">
              <a:spAutoFit/>
            </a:bodyPr>
            <a:lstStyle/>
            <a:p>
              <a:pPr defTabSz="914377">
                <a:defRPr/>
              </a:pPr>
              <a:r>
                <a:rPr lang="en-US" sz="1200">
                  <a:solidFill>
                    <a:srgbClr val="FFFFFF"/>
                  </a:solidFill>
                  <a:latin typeface="Calibri" panose="020F0502020204030204"/>
                </a:rPr>
                <a:t>macOS</a:t>
              </a:r>
            </a:p>
          </p:txBody>
        </p:sp>
        <p:pic>
          <p:nvPicPr>
            <p:cNvPr id="196" name="Graphic 195" descr="Laptop with solid fill">
              <a:extLst>
                <a:ext uri="{FF2B5EF4-FFF2-40B4-BE49-F238E27FC236}">
                  <a16:creationId xmlns:a16="http://schemas.microsoft.com/office/drawing/2014/main" id="{EFAD3706-6F64-41D5-9326-4B2112CAA1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36134" y="5294354"/>
              <a:ext cx="914400" cy="914400"/>
            </a:xfrm>
            <a:prstGeom prst="rect">
              <a:avLst/>
            </a:prstGeom>
          </p:spPr>
        </p:pic>
      </p:grpSp>
      <p:grpSp>
        <p:nvGrpSpPr>
          <p:cNvPr id="203" name="Group 202">
            <a:extLst>
              <a:ext uri="{FF2B5EF4-FFF2-40B4-BE49-F238E27FC236}">
                <a16:creationId xmlns:a16="http://schemas.microsoft.com/office/drawing/2014/main" id="{C06D5700-77D2-4981-A284-1972133CEEDA}"/>
              </a:ext>
            </a:extLst>
          </p:cNvPr>
          <p:cNvGrpSpPr/>
          <p:nvPr/>
        </p:nvGrpSpPr>
        <p:grpSpPr>
          <a:xfrm>
            <a:off x="2755924" y="874588"/>
            <a:ext cx="914400" cy="914400"/>
            <a:chOff x="5187159" y="4792658"/>
            <a:chExt cx="914400" cy="914400"/>
          </a:xfrm>
        </p:grpSpPr>
        <p:pic>
          <p:nvPicPr>
            <p:cNvPr id="204" name="Picture 203">
              <a:extLst>
                <a:ext uri="{FF2B5EF4-FFF2-40B4-BE49-F238E27FC236}">
                  <a16:creationId xmlns:a16="http://schemas.microsoft.com/office/drawing/2014/main" id="{B176678B-2527-4492-AD06-B08147171065}"/>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05" name="Graphic 204" descr="Smart Phone outline">
              <a:extLst>
                <a:ext uri="{FF2B5EF4-FFF2-40B4-BE49-F238E27FC236}">
                  <a16:creationId xmlns:a16="http://schemas.microsoft.com/office/drawing/2014/main" id="{F70F3E91-54E0-40A2-B150-E05E26FF57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228" name="Group 227">
            <a:extLst>
              <a:ext uri="{FF2B5EF4-FFF2-40B4-BE49-F238E27FC236}">
                <a16:creationId xmlns:a16="http://schemas.microsoft.com/office/drawing/2014/main" id="{4C6F3068-6804-435E-ABF6-44341540F21F}"/>
              </a:ext>
            </a:extLst>
          </p:cNvPr>
          <p:cNvGrpSpPr/>
          <p:nvPr/>
        </p:nvGrpSpPr>
        <p:grpSpPr>
          <a:xfrm>
            <a:off x="4253625" y="874588"/>
            <a:ext cx="914400" cy="914400"/>
            <a:chOff x="5187159" y="4792658"/>
            <a:chExt cx="914400" cy="914400"/>
          </a:xfrm>
        </p:grpSpPr>
        <p:pic>
          <p:nvPicPr>
            <p:cNvPr id="229" name="Picture 228">
              <a:extLst>
                <a:ext uri="{FF2B5EF4-FFF2-40B4-BE49-F238E27FC236}">
                  <a16:creationId xmlns:a16="http://schemas.microsoft.com/office/drawing/2014/main" id="{7B3C2819-DD58-4A66-A824-6AF7F2035727}"/>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30" name="Graphic 229" descr="Smart Phone outline">
              <a:extLst>
                <a:ext uri="{FF2B5EF4-FFF2-40B4-BE49-F238E27FC236}">
                  <a16:creationId xmlns:a16="http://schemas.microsoft.com/office/drawing/2014/main" id="{14742FAA-4A82-4249-A442-4C8BBCB107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249" name="Group 248">
            <a:extLst>
              <a:ext uri="{FF2B5EF4-FFF2-40B4-BE49-F238E27FC236}">
                <a16:creationId xmlns:a16="http://schemas.microsoft.com/office/drawing/2014/main" id="{96A51709-450F-4FFB-85D0-C295E9F8DCA0}"/>
              </a:ext>
            </a:extLst>
          </p:cNvPr>
          <p:cNvGrpSpPr/>
          <p:nvPr/>
        </p:nvGrpSpPr>
        <p:grpSpPr>
          <a:xfrm>
            <a:off x="5739964" y="874588"/>
            <a:ext cx="914400" cy="914400"/>
            <a:chOff x="2212166" y="5530079"/>
            <a:chExt cx="914400" cy="914400"/>
          </a:xfrm>
        </p:grpSpPr>
        <p:sp>
          <p:nvSpPr>
            <p:cNvPr id="270" name="TextBox 269">
              <a:extLst>
                <a:ext uri="{FF2B5EF4-FFF2-40B4-BE49-F238E27FC236}">
                  <a16:creationId xmlns:a16="http://schemas.microsoft.com/office/drawing/2014/main" id="{453186CF-BB59-48A7-AD84-BCA564A5A767}"/>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271" name="Graphic 270" descr="Smart Phone with solid fill">
              <a:extLst>
                <a:ext uri="{FF2B5EF4-FFF2-40B4-BE49-F238E27FC236}">
                  <a16:creationId xmlns:a16="http://schemas.microsoft.com/office/drawing/2014/main" id="{AA026CA3-F165-467E-A349-CC15E17545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4" name="Group 3">
            <a:extLst>
              <a:ext uri="{FF2B5EF4-FFF2-40B4-BE49-F238E27FC236}">
                <a16:creationId xmlns:a16="http://schemas.microsoft.com/office/drawing/2014/main" id="{C4F4D438-21C9-460C-942B-4D93A7EEF2D5}"/>
              </a:ext>
            </a:extLst>
          </p:cNvPr>
          <p:cNvGrpSpPr/>
          <p:nvPr/>
        </p:nvGrpSpPr>
        <p:grpSpPr>
          <a:xfrm>
            <a:off x="4079575" y="2264786"/>
            <a:ext cx="4032853" cy="1977803"/>
            <a:chOff x="3851467" y="3077585"/>
            <a:chExt cx="4032853" cy="1977803"/>
          </a:xfrm>
        </p:grpSpPr>
        <p:grpSp>
          <p:nvGrpSpPr>
            <p:cNvPr id="109" name="Group 108">
              <a:extLst>
                <a:ext uri="{FF2B5EF4-FFF2-40B4-BE49-F238E27FC236}">
                  <a16:creationId xmlns:a16="http://schemas.microsoft.com/office/drawing/2014/main" id="{7D79C21E-E395-44F1-A6BB-9B616398BD48}"/>
                </a:ext>
              </a:extLst>
            </p:cNvPr>
            <p:cNvGrpSpPr/>
            <p:nvPr/>
          </p:nvGrpSpPr>
          <p:grpSpPr>
            <a:xfrm>
              <a:off x="6815169" y="3129973"/>
              <a:ext cx="642036" cy="809624"/>
              <a:chOff x="6362032" y="2936883"/>
              <a:chExt cx="642036" cy="809624"/>
            </a:xfrm>
          </p:grpSpPr>
          <p:grpSp>
            <p:nvGrpSpPr>
              <p:cNvPr id="119" name="Graphic 70" descr="Programmer male with solid fill">
                <a:extLst>
                  <a:ext uri="{FF2B5EF4-FFF2-40B4-BE49-F238E27FC236}">
                    <a16:creationId xmlns:a16="http://schemas.microsoft.com/office/drawing/2014/main" id="{C92844C5-DB72-44E3-9B93-3D77206047B5}"/>
                  </a:ext>
                </a:extLst>
              </p:cNvPr>
              <p:cNvGrpSpPr/>
              <p:nvPr/>
            </p:nvGrpSpPr>
            <p:grpSpPr>
              <a:xfrm>
                <a:off x="6362032" y="2936883"/>
                <a:ext cx="642036" cy="809624"/>
                <a:chOff x="6362032" y="2936883"/>
                <a:chExt cx="642036" cy="809624"/>
              </a:xfrm>
              <a:solidFill>
                <a:schemeClr val="tx1"/>
              </a:solidFill>
            </p:grpSpPr>
            <p:sp>
              <p:nvSpPr>
                <p:cNvPr id="122" name="Freeform: Shape 121">
                  <a:extLst>
                    <a:ext uri="{FF2B5EF4-FFF2-40B4-BE49-F238E27FC236}">
                      <a16:creationId xmlns:a16="http://schemas.microsoft.com/office/drawing/2014/main" id="{80D0652A-1068-485D-BCF0-3DECE7E067D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3" name="Freeform: Shape 122">
                  <a:extLst>
                    <a:ext uri="{FF2B5EF4-FFF2-40B4-BE49-F238E27FC236}">
                      <a16:creationId xmlns:a16="http://schemas.microsoft.com/office/drawing/2014/main" id="{474F23C6-20D2-472C-AB7A-747478BCC5F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0" name="Rectangle 119">
                <a:extLst>
                  <a:ext uri="{FF2B5EF4-FFF2-40B4-BE49-F238E27FC236}">
                    <a16:creationId xmlns:a16="http://schemas.microsoft.com/office/drawing/2014/main" id="{4AA3843F-E6DF-4D78-8ACC-573BF353CFC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21" name="TextBox 120">
                <a:extLst>
                  <a:ext uri="{FF2B5EF4-FFF2-40B4-BE49-F238E27FC236}">
                    <a16:creationId xmlns:a16="http://schemas.microsoft.com/office/drawing/2014/main" id="{A7CF17E5-7858-4A9C-8EBA-D17B9AA24C85}"/>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11" name="Group 110">
              <a:extLst>
                <a:ext uri="{FF2B5EF4-FFF2-40B4-BE49-F238E27FC236}">
                  <a16:creationId xmlns:a16="http://schemas.microsoft.com/office/drawing/2014/main" id="{1F4153EE-5093-43B6-B0C8-CF45D833931B}"/>
                </a:ext>
              </a:extLst>
            </p:cNvPr>
            <p:cNvGrpSpPr/>
            <p:nvPr/>
          </p:nvGrpSpPr>
          <p:grpSpPr>
            <a:xfrm>
              <a:off x="5429103" y="4140988"/>
              <a:ext cx="914400" cy="914400"/>
              <a:chOff x="6212942" y="1808483"/>
              <a:chExt cx="914400" cy="914400"/>
            </a:xfrm>
          </p:grpSpPr>
          <p:pic>
            <p:nvPicPr>
              <p:cNvPr id="112" name="Graphic 111" descr="Programmer female with solid fill">
                <a:extLst>
                  <a:ext uri="{FF2B5EF4-FFF2-40B4-BE49-F238E27FC236}">
                    <a16:creationId xmlns:a16="http://schemas.microsoft.com/office/drawing/2014/main" id="{37C17432-D978-47E1-B935-62DFB974F31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12942" y="1808483"/>
                <a:ext cx="914400" cy="914400"/>
              </a:xfrm>
              <a:prstGeom prst="rect">
                <a:avLst/>
              </a:prstGeom>
            </p:spPr>
          </p:pic>
          <p:sp>
            <p:nvSpPr>
              <p:cNvPr id="113" name="Rectangle 112">
                <a:extLst>
                  <a:ext uri="{FF2B5EF4-FFF2-40B4-BE49-F238E27FC236}">
                    <a16:creationId xmlns:a16="http://schemas.microsoft.com/office/drawing/2014/main" id="{112EC21B-AADC-4339-BAAB-37379F565DC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14" name="TextBox 113">
                <a:extLst>
                  <a:ext uri="{FF2B5EF4-FFF2-40B4-BE49-F238E27FC236}">
                    <a16:creationId xmlns:a16="http://schemas.microsoft.com/office/drawing/2014/main" id="{564155FF-3116-4C71-BAAE-8ACFB3045C50}"/>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37" name="Group 136">
              <a:extLst>
                <a:ext uri="{FF2B5EF4-FFF2-40B4-BE49-F238E27FC236}">
                  <a16:creationId xmlns:a16="http://schemas.microsoft.com/office/drawing/2014/main" id="{0B285734-11E7-4205-9319-CF5130E9A4F9}"/>
                </a:ext>
              </a:extLst>
            </p:cNvPr>
            <p:cNvGrpSpPr/>
            <p:nvPr/>
          </p:nvGrpSpPr>
          <p:grpSpPr>
            <a:xfrm>
              <a:off x="7259944" y="4193378"/>
              <a:ext cx="624376" cy="809620"/>
              <a:chOff x="7832116" y="1894212"/>
              <a:chExt cx="624376" cy="809620"/>
            </a:xfrm>
          </p:grpSpPr>
          <p:sp>
            <p:nvSpPr>
              <p:cNvPr id="145" name="TextBox 144">
                <a:extLst>
                  <a:ext uri="{FF2B5EF4-FFF2-40B4-BE49-F238E27FC236}">
                    <a16:creationId xmlns:a16="http://schemas.microsoft.com/office/drawing/2014/main" id="{E33F64A3-1DED-415E-8C80-966FF0BE9A76}"/>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46" name="Graphic 72" descr="Programmer male outline">
                <a:extLst>
                  <a:ext uri="{FF2B5EF4-FFF2-40B4-BE49-F238E27FC236}">
                    <a16:creationId xmlns:a16="http://schemas.microsoft.com/office/drawing/2014/main" id="{CBFF85A3-F9A9-4AB9-82D7-E61435D3ECB9}"/>
                  </a:ext>
                </a:extLst>
              </p:cNvPr>
              <p:cNvGrpSpPr/>
              <p:nvPr/>
            </p:nvGrpSpPr>
            <p:grpSpPr>
              <a:xfrm>
                <a:off x="7832116" y="1894212"/>
                <a:ext cx="624376" cy="809620"/>
                <a:chOff x="7832116" y="1894212"/>
                <a:chExt cx="624376" cy="809620"/>
              </a:xfrm>
              <a:solidFill>
                <a:schemeClr val="tx1"/>
              </a:solidFill>
            </p:grpSpPr>
            <p:sp>
              <p:nvSpPr>
                <p:cNvPr id="147" name="Freeform: Shape 146">
                  <a:extLst>
                    <a:ext uri="{FF2B5EF4-FFF2-40B4-BE49-F238E27FC236}">
                      <a16:creationId xmlns:a16="http://schemas.microsoft.com/office/drawing/2014/main" id="{06DF323E-FA39-4A0A-A8DC-D8EAFE195BD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48" name="Freeform: Shape 147">
                  <a:extLst>
                    <a:ext uri="{FF2B5EF4-FFF2-40B4-BE49-F238E27FC236}">
                      <a16:creationId xmlns:a16="http://schemas.microsoft.com/office/drawing/2014/main" id="{F6BFA995-A907-43CF-9581-F484EA1D4B7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67" name="Group 166">
              <a:extLst>
                <a:ext uri="{FF2B5EF4-FFF2-40B4-BE49-F238E27FC236}">
                  <a16:creationId xmlns:a16="http://schemas.microsoft.com/office/drawing/2014/main" id="{4BBCC679-26EB-4185-A1D3-39F8E2413A21}"/>
                </a:ext>
              </a:extLst>
            </p:cNvPr>
            <p:cNvGrpSpPr/>
            <p:nvPr/>
          </p:nvGrpSpPr>
          <p:grpSpPr>
            <a:xfrm>
              <a:off x="6499115" y="4193372"/>
              <a:ext cx="605216" cy="809632"/>
              <a:chOff x="7631025" y="3554286"/>
              <a:chExt cx="605216" cy="809632"/>
            </a:xfrm>
          </p:grpSpPr>
          <p:grpSp>
            <p:nvGrpSpPr>
              <p:cNvPr id="190" name="Graphic 69" descr="Programmer female outline">
                <a:extLst>
                  <a:ext uri="{FF2B5EF4-FFF2-40B4-BE49-F238E27FC236}">
                    <a16:creationId xmlns:a16="http://schemas.microsoft.com/office/drawing/2014/main" id="{42258C99-CA71-468C-A3CD-7D70F1D7A7DF}"/>
                  </a:ext>
                </a:extLst>
              </p:cNvPr>
              <p:cNvGrpSpPr/>
              <p:nvPr/>
            </p:nvGrpSpPr>
            <p:grpSpPr>
              <a:xfrm>
                <a:off x="7631025" y="3554286"/>
                <a:ext cx="605216" cy="809632"/>
                <a:chOff x="7631025" y="3554286"/>
                <a:chExt cx="605216" cy="809632"/>
              </a:xfrm>
              <a:solidFill>
                <a:schemeClr val="tx1"/>
              </a:solidFill>
            </p:grpSpPr>
            <p:sp>
              <p:nvSpPr>
                <p:cNvPr id="192" name="Freeform: Shape 191">
                  <a:extLst>
                    <a:ext uri="{FF2B5EF4-FFF2-40B4-BE49-F238E27FC236}">
                      <a16:creationId xmlns:a16="http://schemas.microsoft.com/office/drawing/2014/main" id="{4A01FC74-2A15-40CC-8C90-0FDA102A11B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93" name="Freeform: Shape 192">
                  <a:extLst>
                    <a:ext uri="{FF2B5EF4-FFF2-40B4-BE49-F238E27FC236}">
                      <a16:creationId xmlns:a16="http://schemas.microsoft.com/office/drawing/2014/main" id="{4DEF2728-AF68-419D-A3FB-D358518712CB}"/>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91" name="TextBox 190">
                <a:extLst>
                  <a:ext uri="{FF2B5EF4-FFF2-40B4-BE49-F238E27FC236}">
                    <a16:creationId xmlns:a16="http://schemas.microsoft.com/office/drawing/2014/main" id="{CA551E02-F41B-43B2-A7E0-3F5DC0BDB674}"/>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99" name="Group 198">
              <a:extLst>
                <a:ext uri="{FF2B5EF4-FFF2-40B4-BE49-F238E27FC236}">
                  <a16:creationId xmlns:a16="http://schemas.microsoft.com/office/drawing/2014/main" id="{5B9C72DD-B4D7-4E6F-9EFF-DFFEDA169FDA}"/>
                </a:ext>
              </a:extLst>
            </p:cNvPr>
            <p:cNvGrpSpPr/>
            <p:nvPr/>
          </p:nvGrpSpPr>
          <p:grpSpPr>
            <a:xfrm>
              <a:off x="5222157" y="3129969"/>
              <a:ext cx="605216" cy="809632"/>
              <a:chOff x="7631025" y="3554286"/>
              <a:chExt cx="605216" cy="809632"/>
            </a:xfrm>
          </p:grpSpPr>
          <p:grpSp>
            <p:nvGrpSpPr>
              <p:cNvPr id="218" name="Graphic 69" descr="Programmer female outline">
                <a:extLst>
                  <a:ext uri="{FF2B5EF4-FFF2-40B4-BE49-F238E27FC236}">
                    <a16:creationId xmlns:a16="http://schemas.microsoft.com/office/drawing/2014/main" id="{03106406-1C7A-40DE-88C4-67725D345468}"/>
                  </a:ext>
                </a:extLst>
              </p:cNvPr>
              <p:cNvGrpSpPr/>
              <p:nvPr/>
            </p:nvGrpSpPr>
            <p:grpSpPr>
              <a:xfrm>
                <a:off x="7631025" y="3554286"/>
                <a:ext cx="605216" cy="809632"/>
                <a:chOff x="7631025" y="3554286"/>
                <a:chExt cx="605216" cy="809632"/>
              </a:xfrm>
              <a:solidFill>
                <a:schemeClr val="tx1"/>
              </a:solidFill>
            </p:grpSpPr>
            <p:sp>
              <p:nvSpPr>
                <p:cNvPr id="220" name="Freeform: Shape 219">
                  <a:extLst>
                    <a:ext uri="{FF2B5EF4-FFF2-40B4-BE49-F238E27FC236}">
                      <a16:creationId xmlns:a16="http://schemas.microsoft.com/office/drawing/2014/main" id="{C9F0635E-D60B-4C7F-BDF5-47FF3A2FD1F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21" name="Freeform: Shape 220">
                  <a:extLst>
                    <a:ext uri="{FF2B5EF4-FFF2-40B4-BE49-F238E27FC236}">
                      <a16:creationId xmlns:a16="http://schemas.microsoft.com/office/drawing/2014/main" id="{02E12893-6542-4C92-8272-0DB86FC7D17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9" name="TextBox 218">
                <a:extLst>
                  <a:ext uri="{FF2B5EF4-FFF2-40B4-BE49-F238E27FC236}">
                    <a16:creationId xmlns:a16="http://schemas.microsoft.com/office/drawing/2014/main" id="{BA12600B-61F0-4C61-8ECF-624BAA6AA0D2}"/>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200" name="Group 199">
              <a:extLst>
                <a:ext uri="{FF2B5EF4-FFF2-40B4-BE49-F238E27FC236}">
                  <a16:creationId xmlns:a16="http://schemas.microsoft.com/office/drawing/2014/main" id="{EB6217C1-33D4-421F-AB71-174F2F3D72B5}"/>
                </a:ext>
              </a:extLst>
            </p:cNvPr>
            <p:cNvGrpSpPr/>
            <p:nvPr/>
          </p:nvGrpSpPr>
          <p:grpSpPr>
            <a:xfrm>
              <a:off x="4429123" y="3129973"/>
              <a:ext cx="642036" cy="809624"/>
              <a:chOff x="6362032" y="2936883"/>
              <a:chExt cx="642036" cy="809624"/>
            </a:xfrm>
          </p:grpSpPr>
          <p:grpSp>
            <p:nvGrpSpPr>
              <p:cNvPr id="213" name="Graphic 70" descr="Programmer male with solid fill">
                <a:extLst>
                  <a:ext uri="{FF2B5EF4-FFF2-40B4-BE49-F238E27FC236}">
                    <a16:creationId xmlns:a16="http://schemas.microsoft.com/office/drawing/2014/main" id="{EA2507E8-BC0C-4C1F-B254-46837AA6D822}"/>
                  </a:ext>
                </a:extLst>
              </p:cNvPr>
              <p:cNvGrpSpPr/>
              <p:nvPr/>
            </p:nvGrpSpPr>
            <p:grpSpPr>
              <a:xfrm>
                <a:off x="6362032" y="2936883"/>
                <a:ext cx="642036" cy="809624"/>
                <a:chOff x="6362032" y="2936883"/>
                <a:chExt cx="642036" cy="809624"/>
              </a:xfrm>
              <a:solidFill>
                <a:schemeClr val="tx1"/>
              </a:solidFill>
            </p:grpSpPr>
            <p:sp>
              <p:nvSpPr>
                <p:cNvPr id="216" name="Freeform: Shape 215">
                  <a:extLst>
                    <a:ext uri="{FF2B5EF4-FFF2-40B4-BE49-F238E27FC236}">
                      <a16:creationId xmlns:a16="http://schemas.microsoft.com/office/drawing/2014/main" id="{1B6F0825-5ADC-4B37-A663-68932A76900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7" name="Freeform: Shape 216">
                  <a:extLst>
                    <a:ext uri="{FF2B5EF4-FFF2-40B4-BE49-F238E27FC236}">
                      <a16:creationId xmlns:a16="http://schemas.microsoft.com/office/drawing/2014/main" id="{36EA1CB6-C615-4B8D-A44D-D2C806B07DC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4" name="Rectangle 213">
                <a:extLst>
                  <a:ext uri="{FF2B5EF4-FFF2-40B4-BE49-F238E27FC236}">
                    <a16:creationId xmlns:a16="http://schemas.microsoft.com/office/drawing/2014/main" id="{D1669A01-8A44-4327-9EB9-3EE81A3651E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15" name="TextBox 214">
                <a:extLst>
                  <a:ext uri="{FF2B5EF4-FFF2-40B4-BE49-F238E27FC236}">
                    <a16:creationId xmlns:a16="http://schemas.microsoft.com/office/drawing/2014/main" id="{87EC312A-49FE-49FC-B16A-4434E314F220}"/>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01" name="Group 200">
              <a:extLst>
                <a:ext uri="{FF2B5EF4-FFF2-40B4-BE49-F238E27FC236}">
                  <a16:creationId xmlns:a16="http://schemas.microsoft.com/office/drawing/2014/main" id="{F9AE5AB6-1A61-4A4E-995A-34CAB4ED4419}"/>
                </a:ext>
              </a:extLst>
            </p:cNvPr>
            <p:cNvGrpSpPr/>
            <p:nvPr/>
          </p:nvGrpSpPr>
          <p:grpSpPr>
            <a:xfrm>
              <a:off x="4649115" y="4193378"/>
              <a:ext cx="624376" cy="809620"/>
              <a:chOff x="7832116" y="1894212"/>
              <a:chExt cx="624376" cy="809620"/>
            </a:xfrm>
          </p:grpSpPr>
          <p:sp>
            <p:nvSpPr>
              <p:cNvPr id="209" name="TextBox 208">
                <a:extLst>
                  <a:ext uri="{FF2B5EF4-FFF2-40B4-BE49-F238E27FC236}">
                    <a16:creationId xmlns:a16="http://schemas.microsoft.com/office/drawing/2014/main" id="{BE716FDF-B4DE-41C3-84FF-2534F0C26578}"/>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10" name="Graphic 72" descr="Programmer male outline">
                <a:extLst>
                  <a:ext uri="{FF2B5EF4-FFF2-40B4-BE49-F238E27FC236}">
                    <a16:creationId xmlns:a16="http://schemas.microsoft.com/office/drawing/2014/main" id="{BAA0AC9F-26AF-408F-B507-25CB7C0BE060}"/>
                  </a:ext>
                </a:extLst>
              </p:cNvPr>
              <p:cNvGrpSpPr/>
              <p:nvPr/>
            </p:nvGrpSpPr>
            <p:grpSpPr>
              <a:xfrm>
                <a:off x="7832116" y="1894212"/>
                <a:ext cx="624376" cy="809620"/>
                <a:chOff x="7832116" y="1894212"/>
                <a:chExt cx="624376" cy="809620"/>
              </a:xfrm>
              <a:solidFill>
                <a:schemeClr val="tx1"/>
              </a:solidFill>
            </p:grpSpPr>
            <p:sp>
              <p:nvSpPr>
                <p:cNvPr id="211" name="Freeform: Shape 210">
                  <a:extLst>
                    <a:ext uri="{FF2B5EF4-FFF2-40B4-BE49-F238E27FC236}">
                      <a16:creationId xmlns:a16="http://schemas.microsoft.com/office/drawing/2014/main" id="{36A8A2A3-62E5-409C-8540-153DDDA27135}"/>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2" name="Freeform: Shape 211">
                  <a:extLst>
                    <a:ext uri="{FF2B5EF4-FFF2-40B4-BE49-F238E27FC236}">
                      <a16:creationId xmlns:a16="http://schemas.microsoft.com/office/drawing/2014/main" id="{525892BB-8926-480A-BC2C-492D80378AA2}"/>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02" name="Group 201">
              <a:extLst>
                <a:ext uri="{FF2B5EF4-FFF2-40B4-BE49-F238E27FC236}">
                  <a16:creationId xmlns:a16="http://schemas.microsoft.com/office/drawing/2014/main" id="{FB2AB731-5259-48AE-AECD-131E09326474}"/>
                </a:ext>
              </a:extLst>
            </p:cNvPr>
            <p:cNvGrpSpPr/>
            <p:nvPr/>
          </p:nvGrpSpPr>
          <p:grpSpPr>
            <a:xfrm>
              <a:off x="5825971" y="3077585"/>
              <a:ext cx="914400" cy="914400"/>
              <a:chOff x="6212942" y="1808483"/>
              <a:chExt cx="914400" cy="914400"/>
            </a:xfrm>
          </p:grpSpPr>
          <p:pic>
            <p:nvPicPr>
              <p:cNvPr id="206" name="Graphic 205" descr="Programmer female with solid fill">
                <a:extLst>
                  <a:ext uri="{FF2B5EF4-FFF2-40B4-BE49-F238E27FC236}">
                    <a16:creationId xmlns:a16="http://schemas.microsoft.com/office/drawing/2014/main" id="{C052C6D5-9217-40C3-A833-6A9083D7F6E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12942" y="1808483"/>
                <a:ext cx="914400" cy="914400"/>
              </a:xfrm>
              <a:prstGeom prst="rect">
                <a:avLst/>
              </a:prstGeom>
            </p:spPr>
          </p:pic>
          <p:sp>
            <p:nvSpPr>
              <p:cNvPr id="207" name="Rectangle 206">
                <a:extLst>
                  <a:ext uri="{FF2B5EF4-FFF2-40B4-BE49-F238E27FC236}">
                    <a16:creationId xmlns:a16="http://schemas.microsoft.com/office/drawing/2014/main" id="{9D283FF8-B4CB-49D4-9060-7A2843D9002D}"/>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08" name="TextBox 207">
                <a:extLst>
                  <a:ext uri="{FF2B5EF4-FFF2-40B4-BE49-F238E27FC236}">
                    <a16:creationId xmlns:a16="http://schemas.microsoft.com/office/drawing/2014/main" id="{447B3FD5-F7A3-4B76-A0BF-B9771758EE5A}"/>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23" name="Group 222">
              <a:extLst>
                <a:ext uri="{FF2B5EF4-FFF2-40B4-BE49-F238E27FC236}">
                  <a16:creationId xmlns:a16="http://schemas.microsoft.com/office/drawing/2014/main" id="{3C39F46B-C14B-4200-A70A-5D5C3D1FAAFE}"/>
                </a:ext>
              </a:extLst>
            </p:cNvPr>
            <p:cNvGrpSpPr/>
            <p:nvPr/>
          </p:nvGrpSpPr>
          <p:grpSpPr>
            <a:xfrm>
              <a:off x="3851467" y="4193376"/>
              <a:ext cx="642036" cy="809624"/>
              <a:chOff x="6362032" y="2936883"/>
              <a:chExt cx="642036" cy="809624"/>
            </a:xfrm>
          </p:grpSpPr>
          <p:grpSp>
            <p:nvGrpSpPr>
              <p:cNvPr id="272" name="Graphic 70" descr="Programmer male with solid fill">
                <a:extLst>
                  <a:ext uri="{FF2B5EF4-FFF2-40B4-BE49-F238E27FC236}">
                    <a16:creationId xmlns:a16="http://schemas.microsoft.com/office/drawing/2014/main" id="{224938C8-115E-476D-819F-F353529E7B18}"/>
                  </a:ext>
                </a:extLst>
              </p:cNvPr>
              <p:cNvGrpSpPr/>
              <p:nvPr/>
            </p:nvGrpSpPr>
            <p:grpSpPr>
              <a:xfrm>
                <a:off x="6362032" y="2936883"/>
                <a:ext cx="642036" cy="809624"/>
                <a:chOff x="6362032" y="2936883"/>
                <a:chExt cx="642036" cy="809624"/>
              </a:xfrm>
              <a:solidFill>
                <a:schemeClr val="tx1"/>
              </a:solidFill>
            </p:grpSpPr>
            <p:sp>
              <p:nvSpPr>
                <p:cNvPr id="275" name="Freeform: Shape 274">
                  <a:extLst>
                    <a:ext uri="{FF2B5EF4-FFF2-40B4-BE49-F238E27FC236}">
                      <a16:creationId xmlns:a16="http://schemas.microsoft.com/office/drawing/2014/main" id="{B7B67FDC-7ACA-4FF7-AE39-AA07E3CAACC9}"/>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76" name="Freeform: Shape 275">
                  <a:extLst>
                    <a:ext uri="{FF2B5EF4-FFF2-40B4-BE49-F238E27FC236}">
                      <a16:creationId xmlns:a16="http://schemas.microsoft.com/office/drawing/2014/main" id="{4B70296D-1F12-4D57-88B8-F0E568CC42D6}"/>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73" name="Rectangle 272">
                <a:extLst>
                  <a:ext uri="{FF2B5EF4-FFF2-40B4-BE49-F238E27FC236}">
                    <a16:creationId xmlns:a16="http://schemas.microsoft.com/office/drawing/2014/main" id="{91971E9C-6BB4-4046-A495-9CAF7C37B50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74" name="TextBox 273">
                <a:extLst>
                  <a:ext uri="{FF2B5EF4-FFF2-40B4-BE49-F238E27FC236}">
                    <a16:creationId xmlns:a16="http://schemas.microsoft.com/office/drawing/2014/main" id="{43E2B8DE-F08B-4966-AFBD-0AF13EF8FABD}"/>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6" name="Group 5">
            <a:extLst>
              <a:ext uri="{FF2B5EF4-FFF2-40B4-BE49-F238E27FC236}">
                <a16:creationId xmlns:a16="http://schemas.microsoft.com/office/drawing/2014/main" id="{70FEF02E-AEEE-4054-A828-B3C3B02258CA}"/>
              </a:ext>
            </a:extLst>
          </p:cNvPr>
          <p:cNvGrpSpPr/>
          <p:nvPr/>
        </p:nvGrpSpPr>
        <p:grpSpPr>
          <a:xfrm>
            <a:off x="-629357" y="4848730"/>
            <a:ext cx="3716709" cy="2135187"/>
            <a:chOff x="172779" y="4792016"/>
            <a:chExt cx="3716709" cy="2135187"/>
          </a:xfrm>
        </p:grpSpPr>
        <p:grpSp>
          <p:nvGrpSpPr>
            <p:cNvPr id="105" name="Group 104">
              <a:extLst>
                <a:ext uri="{FF2B5EF4-FFF2-40B4-BE49-F238E27FC236}">
                  <a16:creationId xmlns:a16="http://schemas.microsoft.com/office/drawing/2014/main" id="{47A52CBC-BABD-42AB-8119-A4BFB9BE6EA0}"/>
                </a:ext>
              </a:extLst>
            </p:cNvPr>
            <p:cNvGrpSpPr/>
            <p:nvPr/>
          </p:nvGrpSpPr>
          <p:grpSpPr>
            <a:xfrm>
              <a:off x="2428374" y="5073357"/>
              <a:ext cx="642036" cy="809624"/>
              <a:chOff x="6362032" y="2936883"/>
              <a:chExt cx="642036" cy="809624"/>
            </a:xfrm>
          </p:grpSpPr>
          <p:grpSp>
            <p:nvGrpSpPr>
              <p:cNvPr id="172" name="Graphic 70" descr="Programmer male with solid fill">
                <a:extLst>
                  <a:ext uri="{FF2B5EF4-FFF2-40B4-BE49-F238E27FC236}">
                    <a16:creationId xmlns:a16="http://schemas.microsoft.com/office/drawing/2014/main" id="{B02D5622-743A-4669-9D1F-77C03F0883E6}"/>
                  </a:ext>
                </a:extLst>
              </p:cNvPr>
              <p:cNvGrpSpPr/>
              <p:nvPr/>
            </p:nvGrpSpPr>
            <p:grpSpPr>
              <a:xfrm>
                <a:off x="6362032" y="2936883"/>
                <a:ext cx="642036" cy="809624"/>
                <a:chOff x="6362032" y="2936883"/>
                <a:chExt cx="642036" cy="809624"/>
              </a:xfrm>
              <a:solidFill>
                <a:schemeClr val="tx1"/>
              </a:solidFill>
            </p:grpSpPr>
            <p:sp>
              <p:nvSpPr>
                <p:cNvPr id="175" name="Freeform: Shape 174">
                  <a:extLst>
                    <a:ext uri="{FF2B5EF4-FFF2-40B4-BE49-F238E27FC236}">
                      <a16:creationId xmlns:a16="http://schemas.microsoft.com/office/drawing/2014/main" id="{91986335-2DE0-48B2-B5ED-3F0CF558F5AE}"/>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76" name="Freeform: Shape 175">
                  <a:extLst>
                    <a:ext uri="{FF2B5EF4-FFF2-40B4-BE49-F238E27FC236}">
                      <a16:creationId xmlns:a16="http://schemas.microsoft.com/office/drawing/2014/main" id="{19B11F65-2AF0-4E7B-965B-CE94DE7BF1E7}"/>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73" name="Rectangle 172">
                <a:extLst>
                  <a:ext uri="{FF2B5EF4-FFF2-40B4-BE49-F238E27FC236}">
                    <a16:creationId xmlns:a16="http://schemas.microsoft.com/office/drawing/2014/main" id="{DBBC8A99-0DAC-4351-8BC0-1E9906DA5A83}"/>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74" name="TextBox 173">
                <a:extLst>
                  <a:ext uri="{FF2B5EF4-FFF2-40B4-BE49-F238E27FC236}">
                    <a16:creationId xmlns:a16="http://schemas.microsoft.com/office/drawing/2014/main" id="{447330E5-30E5-40D3-98B0-92618ABBC37E}"/>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06" name="Group 105">
              <a:extLst>
                <a:ext uri="{FF2B5EF4-FFF2-40B4-BE49-F238E27FC236}">
                  <a16:creationId xmlns:a16="http://schemas.microsoft.com/office/drawing/2014/main" id="{5090103D-D66A-4345-9C7A-CBBC35D940C5}"/>
                </a:ext>
              </a:extLst>
            </p:cNvPr>
            <p:cNvGrpSpPr/>
            <p:nvPr/>
          </p:nvGrpSpPr>
          <p:grpSpPr>
            <a:xfrm>
              <a:off x="1499193" y="5742099"/>
              <a:ext cx="914400" cy="914400"/>
              <a:chOff x="6212942" y="1808483"/>
              <a:chExt cx="914400" cy="914400"/>
            </a:xfrm>
          </p:grpSpPr>
          <p:pic>
            <p:nvPicPr>
              <p:cNvPr id="169" name="Graphic 168" descr="Programmer female with solid fill">
                <a:extLst>
                  <a:ext uri="{FF2B5EF4-FFF2-40B4-BE49-F238E27FC236}">
                    <a16:creationId xmlns:a16="http://schemas.microsoft.com/office/drawing/2014/main" id="{C5134E7D-058F-4462-8E9E-22314CFA04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12942" y="1808483"/>
                <a:ext cx="914400" cy="914400"/>
              </a:xfrm>
              <a:prstGeom prst="rect">
                <a:avLst/>
              </a:prstGeom>
            </p:spPr>
          </p:pic>
          <p:sp>
            <p:nvSpPr>
              <p:cNvPr id="170" name="Rectangle 169">
                <a:extLst>
                  <a:ext uri="{FF2B5EF4-FFF2-40B4-BE49-F238E27FC236}">
                    <a16:creationId xmlns:a16="http://schemas.microsoft.com/office/drawing/2014/main" id="{7F172850-BA26-4225-B88D-377F53DE5E9A}"/>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71" name="TextBox 170">
                <a:extLst>
                  <a:ext uri="{FF2B5EF4-FFF2-40B4-BE49-F238E27FC236}">
                    <a16:creationId xmlns:a16="http://schemas.microsoft.com/office/drawing/2014/main" id="{A5F12ABA-826A-4507-BEE7-E5DA6336A510}"/>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07" name="Group 106">
              <a:extLst>
                <a:ext uri="{FF2B5EF4-FFF2-40B4-BE49-F238E27FC236}">
                  <a16:creationId xmlns:a16="http://schemas.microsoft.com/office/drawing/2014/main" id="{E5E0B6E8-547B-4896-B2A9-34011DC55540}"/>
                </a:ext>
              </a:extLst>
            </p:cNvPr>
            <p:cNvGrpSpPr/>
            <p:nvPr/>
          </p:nvGrpSpPr>
          <p:grpSpPr>
            <a:xfrm>
              <a:off x="3265112" y="4910635"/>
              <a:ext cx="624376" cy="809620"/>
              <a:chOff x="7832116" y="1894212"/>
              <a:chExt cx="624376" cy="809620"/>
            </a:xfrm>
          </p:grpSpPr>
          <p:sp>
            <p:nvSpPr>
              <p:cNvPr id="157" name="TextBox 156">
                <a:extLst>
                  <a:ext uri="{FF2B5EF4-FFF2-40B4-BE49-F238E27FC236}">
                    <a16:creationId xmlns:a16="http://schemas.microsoft.com/office/drawing/2014/main" id="{86012BB6-EDD5-4DC8-9038-E9751C91A14A}"/>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65" name="Graphic 72" descr="Programmer male outline">
                <a:extLst>
                  <a:ext uri="{FF2B5EF4-FFF2-40B4-BE49-F238E27FC236}">
                    <a16:creationId xmlns:a16="http://schemas.microsoft.com/office/drawing/2014/main" id="{BB63377A-0C73-440A-8762-6F9DF72739DB}"/>
                  </a:ext>
                </a:extLst>
              </p:cNvPr>
              <p:cNvGrpSpPr/>
              <p:nvPr/>
            </p:nvGrpSpPr>
            <p:grpSpPr>
              <a:xfrm>
                <a:off x="7832116" y="1894212"/>
                <a:ext cx="624376" cy="809620"/>
                <a:chOff x="7832116" y="1894212"/>
                <a:chExt cx="624376" cy="809620"/>
              </a:xfrm>
              <a:solidFill>
                <a:schemeClr val="tx1"/>
              </a:solidFill>
            </p:grpSpPr>
            <p:sp>
              <p:nvSpPr>
                <p:cNvPr id="166" name="Freeform: Shape 165">
                  <a:extLst>
                    <a:ext uri="{FF2B5EF4-FFF2-40B4-BE49-F238E27FC236}">
                      <a16:creationId xmlns:a16="http://schemas.microsoft.com/office/drawing/2014/main" id="{668E7F42-EDD6-44E2-ADA4-6F40186E30A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68" name="Freeform: Shape 167">
                  <a:extLst>
                    <a:ext uri="{FF2B5EF4-FFF2-40B4-BE49-F238E27FC236}">
                      <a16:creationId xmlns:a16="http://schemas.microsoft.com/office/drawing/2014/main" id="{8D124980-D9C7-4C9D-9D84-5E6D75EA9654}"/>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08" name="Group 107">
              <a:extLst>
                <a:ext uri="{FF2B5EF4-FFF2-40B4-BE49-F238E27FC236}">
                  <a16:creationId xmlns:a16="http://schemas.microsoft.com/office/drawing/2014/main" id="{00427D1E-8BE5-4A9A-AA71-02224D95F348}"/>
                </a:ext>
              </a:extLst>
            </p:cNvPr>
            <p:cNvGrpSpPr/>
            <p:nvPr/>
          </p:nvGrpSpPr>
          <p:grpSpPr>
            <a:xfrm>
              <a:off x="2468027" y="6107825"/>
              <a:ext cx="605216" cy="809632"/>
              <a:chOff x="7631025" y="3554286"/>
              <a:chExt cx="605216" cy="809632"/>
            </a:xfrm>
          </p:grpSpPr>
          <p:grpSp>
            <p:nvGrpSpPr>
              <p:cNvPr id="153" name="Graphic 69" descr="Programmer female outline">
                <a:extLst>
                  <a:ext uri="{FF2B5EF4-FFF2-40B4-BE49-F238E27FC236}">
                    <a16:creationId xmlns:a16="http://schemas.microsoft.com/office/drawing/2014/main" id="{6709CE1E-A77E-49A6-AE97-535499EAEEAA}"/>
                  </a:ext>
                </a:extLst>
              </p:cNvPr>
              <p:cNvGrpSpPr/>
              <p:nvPr/>
            </p:nvGrpSpPr>
            <p:grpSpPr>
              <a:xfrm>
                <a:off x="7631025" y="3554286"/>
                <a:ext cx="605216" cy="809632"/>
                <a:chOff x="7631025" y="3554286"/>
                <a:chExt cx="605216" cy="809632"/>
              </a:xfrm>
              <a:solidFill>
                <a:schemeClr val="tx1"/>
              </a:solidFill>
            </p:grpSpPr>
            <p:sp>
              <p:nvSpPr>
                <p:cNvPr id="155" name="Freeform: Shape 154">
                  <a:extLst>
                    <a:ext uri="{FF2B5EF4-FFF2-40B4-BE49-F238E27FC236}">
                      <a16:creationId xmlns:a16="http://schemas.microsoft.com/office/drawing/2014/main" id="{06752928-0946-41D9-B392-BCCB798470A5}"/>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6" name="Freeform: Shape 155">
                  <a:extLst>
                    <a:ext uri="{FF2B5EF4-FFF2-40B4-BE49-F238E27FC236}">
                      <a16:creationId xmlns:a16="http://schemas.microsoft.com/office/drawing/2014/main" id="{777A6662-280A-42ED-AEF2-FC8CF941CD3D}"/>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4" name="TextBox 153">
                <a:extLst>
                  <a:ext uri="{FF2B5EF4-FFF2-40B4-BE49-F238E27FC236}">
                    <a16:creationId xmlns:a16="http://schemas.microsoft.com/office/drawing/2014/main" id="{DAF4B2FA-E0CB-4C10-9F80-60504C988BBC}"/>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10" name="Group 109">
              <a:extLst>
                <a:ext uri="{FF2B5EF4-FFF2-40B4-BE49-F238E27FC236}">
                  <a16:creationId xmlns:a16="http://schemas.microsoft.com/office/drawing/2014/main" id="{74AA47F6-2444-4F52-B8B7-8AC40EA1A895}"/>
                </a:ext>
              </a:extLst>
            </p:cNvPr>
            <p:cNvGrpSpPr/>
            <p:nvPr/>
          </p:nvGrpSpPr>
          <p:grpSpPr>
            <a:xfrm>
              <a:off x="1640182" y="4792016"/>
              <a:ext cx="605216" cy="809632"/>
              <a:chOff x="7631025" y="3554286"/>
              <a:chExt cx="605216" cy="809632"/>
            </a:xfrm>
          </p:grpSpPr>
          <p:grpSp>
            <p:nvGrpSpPr>
              <p:cNvPr id="149" name="Graphic 69" descr="Programmer female outline">
                <a:extLst>
                  <a:ext uri="{FF2B5EF4-FFF2-40B4-BE49-F238E27FC236}">
                    <a16:creationId xmlns:a16="http://schemas.microsoft.com/office/drawing/2014/main" id="{521A497B-7081-4BED-8E87-06AE7DDF5525}"/>
                  </a:ext>
                </a:extLst>
              </p:cNvPr>
              <p:cNvGrpSpPr/>
              <p:nvPr/>
            </p:nvGrpSpPr>
            <p:grpSpPr>
              <a:xfrm>
                <a:off x="7631025" y="3554286"/>
                <a:ext cx="605216" cy="809632"/>
                <a:chOff x="7631025" y="3554286"/>
                <a:chExt cx="605216" cy="809632"/>
              </a:xfrm>
              <a:solidFill>
                <a:schemeClr val="tx1"/>
              </a:solidFill>
            </p:grpSpPr>
            <p:sp>
              <p:nvSpPr>
                <p:cNvPr id="151" name="Freeform: Shape 150">
                  <a:extLst>
                    <a:ext uri="{FF2B5EF4-FFF2-40B4-BE49-F238E27FC236}">
                      <a16:creationId xmlns:a16="http://schemas.microsoft.com/office/drawing/2014/main" id="{FD4A0147-6827-4D1F-AF71-107B6609818C}"/>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2" name="Freeform: Shape 151">
                  <a:extLst>
                    <a:ext uri="{FF2B5EF4-FFF2-40B4-BE49-F238E27FC236}">
                      <a16:creationId xmlns:a16="http://schemas.microsoft.com/office/drawing/2014/main" id="{1EBAD49C-E460-4567-9874-B231F3C1DB56}"/>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0" name="TextBox 149">
                <a:extLst>
                  <a:ext uri="{FF2B5EF4-FFF2-40B4-BE49-F238E27FC236}">
                    <a16:creationId xmlns:a16="http://schemas.microsoft.com/office/drawing/2014/main" id="{23540A26-735E-4499-8609-E95BC417BC7F}"/>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15" name="Group 114">
              <a:extLst>
                <a:ext uri="{FF2B5EF4-FFF2-40B4-BE49-F238E27FC236}">
                  <a16:creationId xmlns:a16="http://schemas.microsoft.com/office/drawing/2014/main" id="{B912321D-0C03-4817-B244-ABE61B917375}"/>
                </a:ext>
              </a:extLst>
            </p:cNvPr>
            <p:cNvGrpSpPr/>
            <p:nvPr/>
          </p:nvGrpSpPr>
          <p:grpSpPr>
            <a:xfrm>
              <a:off x="3179797" y="5852732"/>
              <a:ext cx="642036" cy="809624"/>
              <a:chOff x="6362032" y="2936883"/>
              <a:chExt cx="642036" cy="809624"/>
            </a:xfrm>
          </p:grpSpPr>
          <p:grpSp>
            <p:nvGrpSpPr>
              <p:cNvPr id="140" name="Graphic 70" descr="Programmer male with solid fill">
                <a:extLst>
                  <a:ext uri="{FF2B5EF4-FFF2-40B4-BE49-F238E27FC236}">
                    <a16:creationId xmlns:a16="http://schemas.microsoft.com/office/drawing/2014/main" id="{E0E65A7E-C76E-4729-86EB-5AB0A2E07298}"/>
                  </a:ext>
                </a:extLst>
              </p:cNvPr>
              <p:cNvGrpSpPr/>
              <p:nvPr/>
            </p:nvGrpSpPr>
            <p:grpSpPr>
              <a:xfrm>
                <a:off x="6362032" y="2936883"/>
                <a:ext cx="642036" cy="809624"/>
                <a:chOff x="6362032" y="2936883"/>
                <a:chExt cx="642036" cy="809624"/>
              </a:xfrm>
              <a:solidFill>
                <a:schemeClr val="tx1"/>
              </a:solidFill>
            </p:grpSpPr>
            <p:sp>
              <p:nvSpPr>
                <p:cNvPr id="143" name="Freeform: Shape 142">
                  <a:extLst>
                    <a:ext uri="{FF2B5EF4-FFF2-40B4-BE49-F238E27FC236}">
                      <a16:creationId xmlns:a16="http://schemas.microsoft.com/office/drawing/2014/main" id="{F6694F27-9C36-48F1-8377-781F240F68CE}"/>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44" name="Freeform: Shape 143">
                  <a:extLst>
                    <a:ext uri="{FF2B5EF4-FFF2-40B4-BE49-F238E27FC236}">
                      <a16:creationId xmlns:a16="http://schemas.microsoft.com/office/drawing/2014/main" id="{8339FB50-0045-48E3-96A5-A2F0C5D72166}"/>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41" name="Rectangle 140">
                <a:extLst>
                  <a:ext uri="{FF2B5EF4-FFF2-40B4-BE49-F238E27FC236}">
                    <a16:creationId xmlns:a16="http://schemas.microsoft.com/office/drawing/2014/main" id="{6AE50766-02F7-4AAC-A3E1-F4A67E542A7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42" name="TextBox 141">
                <a:extLst>
                  <a:ext uri="{FF2B5EF4-FFF2-40B4-BE49-F238E27FC236}">
                    <a16:creationId xmlns:a16="http://schemas.microsoft.com/office/drawing/2014/main" id="{7C9C280B-31BB-4C5C-99F5-4A22BDFACB58}"/>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16" name="Group 115">
              <a:extLst>
                <a:ext uri="{FF2B5EF4-FFF2-40B4-BE49-F238E27FC236}">
                  <a16:creationId xmlns:a16="http://schemas.microsoft.com/office/drawing/2014/main" id="{931BAA60-CBF6-44D0-AB2C-7303D1F0BD91}"/>
                </a:ext>
              </a:extLst>
            </p:cNvPr>
            <p:cNvGrpSpPr/>
            <p:nvPr/>
          </p:nvGrpSpPr>
          <p:grpSpPr>
            <a:xfrm>
              <a:off x="833884" y="6117583"/>
              <a:ext cx="624376" cy="809620"/>
              <a:chOff x="7832116" y="1894212"/>
              <a:chExt cx="624376" cy="809620"/>
            </a:xfrm>
          </p:grpSpPr>
          <p:sp>
            <p:nvSpPr>
              <p:cNvPr id="135" name="TextBox 134">
                <a:extLst>
                  <a:ext uri="{FF2B5EF4-FFF2-40B4-BE49-F238E27FC236}">
                    <a16:creationId xmlns:a16="http://schemas.microsoft.com/office/drawing/2014/main" id="{40D340AD-8B96-43BC-9A0B-A50813F429D4}"/>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36" name="Graphic 72" descr="Programmer male outline">
                <a:extLst>
                  <a:ext uri="{FF2B5EF4-FFF2-40B4-BE49-F238E27FC236}">
                    <a16:creationId xmlns:a16="http://schemas.microsoft.com/office/drawing/2014/main" id="{1BF573EE-0DE3-41AF-8EC4-13187D4CD400}"/>
                  </a:ext>
                </a:extLst>
              </p:cNvPr>
              <p:cNvGrpSpPr/>
              <p:nvPr/>
            </p:nvGrpSpPr>
            <p:grpSpPr>
              <a:xfrm>
                <a:off x="7832116" y="1894212"/>
                <a:ext cx="624376" cy="809620"/>
                <a:chOff x="7832116" y="1894212"/>
                <a:chExt cx="624376" cy="809620"/>
              </a:xfrm>
              <a:solidFill>
                <a:schemeClr val="tx1"/>
              </a:solidFill>
            </p:grpSpPr>
            <p:sp>
              <p:nvSpPr>
                <p:cNvPr id="138" name="Freeform: Shape 137">
                  <a:extLst>
                    <a:ext uri="{FF2B5EF4-FFF2-40B4-BE49-F238E27FC236}">
                      <a16:creationId xmlns:a16="http://schemas.microsoft.com/office/drawing/2014/main" id="{73AC6FA1-320F-43A6-AF5D-EAAD4D9D3C2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39" name="Freeform: Shape 138">
                  <a:extLst>
                    <a:ext uri="{FF2B5EF4-FFF2-40B4-BE49-F238E27FC236}">
                      <a16:creationId xmlns:a16="http://schemas.microsoft.com/office/drawing/2014/main" id="{1ECBEFDE-7A63-40E7-96AB-0B2158DF0FD3}"/>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17" name="Group 116">
              <a:extLst>
                <a:ext uri="{FF2B5EF4-FFF2-40B4-BE49-F238E27FC236}">
                  <a16:creationId xmlns:a16="http://schemas.microsoft.com/office/drawing/2014/main" id="{9B1F5A4D-F31B-4E77-BAAF-10C426943A3A}"/>
                </a:ext>
              </a:extLst>
            </p:cNvPr>
            <p:cNvGrpSpPr/>
            <p:nvPr/>
          </p:nvGrpSpPr>
          <p:grpSpPr>
            <a:xfrm>
              <a:off x="790931" y="4959613"/>
              <a:ext cx="914400" cy="914400"/>
              <a:chOff x="6212942" y="1808483"/>
              <a:chExt cx="914400" cy="914400"/>
            </a:xfrm>
          </p:grpSpPr>
          <p:pic>
            <p:nvPicPr>
              <p:cNvPr id="129" name="Graphic 128" descr="Programmer female with solid fill">
                <a:extLst>
                  <a:ext uri="{FF2B5EF4-FFF2-40B4-BE49-F238E27FC236}">
                    <a16:creationId xmlns:a16="http://schemas.microsoft.com/office/drawing/2014/main" id="{7684DE0F-2FE8-4B4A-A6BD-3FC3097D1D3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12942" y="1808483"/>
                <a:ext cx="914400" cy="914400"/>
              </a:xfrm>
              <a:prstGeom prst="rect">
                <a:avLst/>
              </a:prstGeom>
            </p:spPr>
          </p:pic>
          <p:sp>
            <p:nvSpPr>
              <p:cNvPr id="133" name="Rectangle 132">
                <a:extLst>
                  <a:ext uri="{FF2B5EF4-FFF2-40B4-BE49-F238E27FC236}">
                    <a16:creationId xmlns:a16="http://schemas.microsoft.com/office/drawing/2014/main" id="{3E2E3421-D54D-459C-BC41-D361C36AA489}"/>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34" name="TextBox 133">
                <a:extLst>
                  <a:ext uri="{FF2B5EF4-FFF2-40B4-BE49-F238E27FC236}">
                    <a16:creationId xmlns:a16="http://schemas.microsoft.com/office/drawing/2014/main" id="{7ABD3E3B-A0DF-4168-86A3-1024100D2858}"/>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18" name="Group 117">
              <a:extLst>
                <a:ext uri="{FF2B5EF4-FFF2-40B4-BE49-F238E27FC236}">
                  <a16:creationId xmlns:a16="http://schemas.microsoft.com/office/drawing/2014/main" id="{16C96F26-4878-458C-B980-EBE077EE64E5}"/>
                </a:ext>
              </a:extLst>
            </p:cNvPr>
            <p:cNvGrpSpPr/>
            <p:nvPr/>
          </p:nvGrpSpPr>
          <p:grpSpPr>
            <a:xfrm>
              <a:off x="172779" y="5730843"/>
              <a:ext cx="642036" cy="809624"/>
              <a:chOff x="6362032" y="2936883"/>
              <a:chExt cx="642036" cy="809624"/>
            </a:xfrm>
          </p:grpSpPr>
          <p:grpSp>
            <p:nvGrpSpPr>
              <p:cNvPr id="124" name="Graphic 70" descr="Programmer male with solid fill">
                <a:extLst>
                  <a:ext uri="{FF2B5EF4-FFF2-40B4-BE49-F238E27FC236}">
                    <a16:creationId xmlns:a16="http://schemas.microsoft.com/office/drawing/2014/main" id="{B4575C39-37B7-47D2-9CC6-1539A9706D22}"/>
                  </a:ext>
                </a:extLst>
              </p:cNvPr>
              <p:cNvGrpSpPr/>
              <p:nvPr/>
            </p:nvGrpSpPr>
            <p:grpSpPr>
              <a:xfrm>
                <a:off x="6362032" y="2936883"/>
                <a:ext cx="642036" cy="809624"/>
                <a:chOff x="6362032" y="2936883"/>
                <a:chExt cx="642036" cy="809624"/>
              </a:xfrm>
              <a:solidFill>
                <a:schemeClr val="tx1"/>
              </a:solidFill>
            </p:grpSpPr>
            <p:sp>
              <p:nvSpPr>
                <p:cNvPr id="127" name="Freeform: Shape 126">
                  <a:extLst>
                    <a:ext uri="{FF2B5EF4-FFF2-40B4-BE49-F238E27FC236}">
                      <a16:creationId xmlns:a16="http://schemas.microsoft.com/office/drawing/2014/main" id="{B6AF5351-2848-474A-838B-DCD05FC0FF3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8" name="Freeform: Shape 127">
                  <a:extLst>
                    <a:ext uri="{FF2B5EF4-FFF2-40B4-BE49-F238E27FC236}">
                      <a16:creationId xmlns:a16="http://schemas.microsoft.com/office/drawing/2014/main" id="{850D781A-894D-404A-9630-E86956CEDF9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5" name="Rectangle 124">
                <a:extLst>
                  <a:ext uri="{FF2B5EF4-FFF2-40B4-BE49-F238E27FC236}">
                    <a16:creationId xmlns:a16="http://schemas.microsoft.com/office/drawing/2014/main" id="{CFB917FB-DE22-464B-9610-39E35F198C10}"/>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26" name="TextBox 125">
                <a:extLst>
                  <a:ext uri="{FF2B5EF4-FFF2-40B4-BE49-F238E27FC236}">
                    <a16:creationId xmlns:a16="http://schemas.microsoft.com/office/drawing/2014/main" id="{49BA1343-CAD6-4349-AF51-69EC3F7258A3}"/>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177" name="Group 176">
            <a:extLst>
              <a:ext uri="{FF2B5EF4-FFF2-40B4-BE49-F238E27FC236}">
                <a16:creationId xmlns:a16="http://schemas.microsoft.com/office/drawing/2014/main" id="{EC761119-2D07-494C-AC7F-C67338A74C02}"/>
              </a:ext>
            </a:extLst>
          </p:cNvPr>
          <p:cNvGrpSpPr/>
          <p:nvPr/>
        </p:nvGrpSpPr>
        <p:grpSpPr>
          <a:xfrm>
            <a:off x="3181816" y="4603537"/>
            <a:ext cx="3716709" cy="2135187"/>
            <a:chOff x="172779" y="4792016"/>
            <a:chExt cx="3716709" cy="2135187"/>
          </a:xfrm>
        </p:grpSpPr>
        <p:grpSp>
          <p:nvGrpSpPr>
            <p:cNvPr id="178" name="Group 177">
              <a:extLst>
                <a:ext uri="{FF2B5EF4-FFF2-40B4-BE49-F238E27FC236}">
                  <a16:creationId xmlns:a16="http://schemas.microsoft.com/office/drawing/2014/main" id="{C13D4ADA-6D50-4604-8184-29B6181E0C19}"/>
                </a:ext>
              </a:extLst>
            </p:cNvPr>
            <p:cNvGrpSpPr/>
            <p:nvPr/>
          </p:nvGrpSpPr>
          <p:grpSpPr>
            <a:xfrm>
              <a:off x="2428374" y="5073357"/>
              <a:ext cx="642036" cy="809624"/>
              <a:chOff x="6362032" y="2936883"/>
              <a:chExt cx="642036" cy="809624"/>
            </a:xfrm>
          </p:grpSpPr>
          <p:grpSp>
            <p:nvGrpSpPr>
              <p:cNvPr id="255" name="Graphic 70" descr="Programmer male with solid fill">
                <a:extLst>
                  <a:ext uri="{FF2B5EF4-FFF2-40B4-BE49-F238E27FC236}">
                    <a16:creationId xmlns:a16="http://schemas.microsoft.com/office/drawing/2014/main" id="{F2C6DB66-1467-40A1-9EBC-4E8A8C4342FE}"/>
                  </a:ext>
                </a:extLst>
              </p:cNvPr>
              <p:cNvGrpSpPr/>
              <p:nvPr/>
            </p:nvGrpSpPr>
            <p:grpSpPr>
              <a:xfrm>
                <a:off x="6362032" y="2936883"/>
                <a:ext cx="642036" cy="809624"/>
                <a:chOff x="6362032" y="2936883"/>
                <a:chExt cx="642036" cy="809624"/>
              </a:xfrm>
              <a:solidFill>
                <a:schemeClr val="tx1"/>
              </a:solidFill>
            </p:grpSpPr>
            <p:sp>
              <p:nvSpPr>
                <p:cNvPr id="258" name="Freeform: Shape 257">
                  <a:extLst>
                    <a:ext uri="{FF2B5EF4-FFF2-40B4-BE49-F238E27FC236}">
                      <a16:creationId xmlns:a16="http://schemas.microsoft.com/office/drawing/2014/main" id="{460C9B36-10FF-4005-8F1E-6A31E201ACD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59" name="Freeform: Shape 258">
                  <a:extLst>
                    <a:ext uri="{FF2B5EF4-FFF2-40B4-BE49-F238E27FC236}">
                      <a16:creationId xmlns:a16="http://schemas.microsoft.com/office/drawing/2014/main" id="{32FF0F82-2BE5-4538-904D-8A22CB6113D3}"/>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56" name="Rectangle 255">
                <a:extLst>
                  <a:ext uri="{FF2B5EF4-FFF2-40B4-BE49-F238E27FC236}">
                    <a16:creationId xmlns:a16="http://schemas.microsoft.com/office/drawing/2014/main" id="{BC64C0AB-7084-4416-A390-043A84067F22}"/>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57" name="TextBox 256">
                <a:extLst>
                  <a:ext uri="{FF2B5EF4-FFF2-40B4-BE49-F238E27FC236}">
                    <a16:creationId xmlns:a16="http://schemas.microsoft.com/office/drawing/2014/main" id="{11C5E157-CEFD-4CCF-9DE1-A1DD05BF7F06}"/>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79" name="Group 178">
              <a:extLst>
                <a:ext uri="{FF2B5EF4-FFF2-40B4-BE49-F238E27FC236}">
                  <a16:creationId xmlns:a16="http://schemas.microsoft.com/office/drawing/2014/main" id="{4DEF8174-DE99-418B-BFDF-214C5131083D}"/>
                </a:ext>
              </a:extLst>
            </p:cNvPr>
            <p:cNvGrpSpPr/>
            <p:nvPr/>
          </p:nvGrpSpPr>
          <p:grpSpPr>
            <a:xfrm>
              <a:off x="1499193" y="5742099"/>
              <a:ext cx="914400" cy="914400"/>
              <a:chOff x="6212942" y="1808483"/>
              <a:chExt cx="914400" cy="914400"/>
            </a:xfrm>
          </p:grpSpPr>
          <p:pic>
            <p:nvPicPr>
              <p:cNvPr id="252" name="Graphic 251" descr="Programmer female with solid fill">
                <a:extLst>
                  <a:ext uri="{FF2B5EF4-FFF2-40B4-BE49-F238E27FC236}">
                    <a16:creationId xmlns:a16="http://schemas.microsoft.com/office/drawing/2014/main" id="{2860C83C-77BD-4571-A629-7311A1E49E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12942" y="1808483"/>
                <a:ext cx="914400" cy="914400"/>
              </a:xfrm>
              <a:prstGeom prst="rect">
                <a:avLst/>
              </a:prstGeom>
            </p:spPr>
          </p:pic>
          <p:sp>
            <p:nvSpPr>
              <p:cNvPr id="253" name="Rectangle 252">
                <a:extLst>
                  <a:ext uri="{FF2B5EF4-FFF2-40B4-BE49-F238E27FC236}">
                    <a16:creationId xmlns:a16="http://schemas.microsoft.com/office/drawing/2014/main" id="{A8AE9F8E-E478-4697-BE5F-16AE7A670E2C}"/>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54" name="TextBox 253">
                <a:extLst>
                  <a:ext uri="{FF2B5EF4-FFF2-40B4-BE49-F238E27FC236}">
                    <a16:creationId xmlns:a16="http://schemas.microsoft.com/office/drawing/2014/main" id="{99A0BDB3-E4AD-42C6-A4B0-84CB1FF8A466}"/>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80" name="Group 179">
              <a:extLst>
                <a:ext uri="{FF2B5EF4-FFF2-40B4-BE49-F238E27FC236}">
                  <a16:creationId xmlns:a16="http://schemas.microsoft.com/office/drawing/2014/main" id="{52FCF741-2107-4EE1-9EC4-E87B12526A48}"/>
                </a:ext>
              </a:extLst>
            </p:cNvPr>
            <p:cNvGrpSpPr/>
            <p:nvPr/>
          </p:nvGrpSpPr>
          <p:grpSpPr>
            <a:xfrm>
              <a:off x="3265112" y="4910635"/>
              <a:ext cx="624376" cy="809620"/>
              <a:chOff x="7832116" y="1894212"/>
              <a:chExt cx="624376" cy="809620"/>
            </a:xfrm>
          </p:grpSpPr>
          <p:sp>
            <p:nvSpPr>
              <p:cNvPr id="247" name="TextBox 246">
                <a:extLst>
                  <a:ext uri="{FF2B5EF4-FFF2-40B4-BE49-F238E27FC236}">
                    <a16:creationId xmlns:a16="http://schemas.microsoft.com/office/drawing/2014/main" id="{9B38A2EC-9648-4592-860D-49720A339AD6}"/>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48" name="Graphic 72" descr="Programmer male outline">
                <a:extLst>
                  <a:ext uri="{FF2B5EF4-FFF2-40B4-BE49-F238E27FC236}">
                    <a16:creationId xmlns:a16="http://schemas.microsoft.com/office/drawing/2014/main" id="{D65C38DF-06AD-43DE-B733-0D0ACDAE7CA1}"/>
                  </a:ext>
                </a:extLst>
              </p:cNvPr>
              <p:cNvGrpSpPr/>
              <p:nvPr/>
            </p:nvGrpSpPr>
            <p:grpSpPr>
              <a:xfrm>
                <a:off x="7832116" y="1894212"/>
                <a:ext cx="624376" cy="809620"/>
                <a:chOff x="7832116" y="1894212"/>
                <a:chExt cx="624376" cy="809620"/>
              </a:xfrm>
              <a:solidFill>
                <a:schemeClr val="tx1"/>
              </a:solidFill>
            </p:grpSpPr>
            <p:sp>
              <p:nvSpPr>
                <p:cNvPr id="250" name="Freeform: Shape 249">
                  <a:extLst>
                    <a:ext uri="{FF2B5EF4-FFF2-40B4-BE49-F238E27FC236}">
                      <a16:creationId xmlns:a16="http://schemas.microsoft.com/office/drawing/2014/main" id="{EE588655-76F0-45A3-B57E-D06CAF5EFAA3}"/>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51" name="Freeform: Shape 250">
                  <a:extLst>
                    <a:ext uri="{FF2B5EF4-FFF2-40B4-BE49-F238E27FC236}">
                      <a16:creationId xmlns:a16="http://schemas.microsoft.com/office/drawing/2014/main" id="{7F6C6532-3B3B-49FA-B833-7EF49BED051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81" name="Group 180">
              <a:extLst>
                <a:ext uri="{FF2B5EF4-FFF2-40B4-BE49-F238E27FC236}">
                  <a16:creationId xmlns:a16="http://schemas.microsoft.com/office/drawing/2014/main" id="{95AE413C-341E-4C9C-97C5-E19B6F1DC761}"/>
                </a:ext>
              </a:extLst>
            </p:cNvPr>
            <p:cNvGrpSpPr/>
            <p:nvPr/>
          </p:nvGrpSpPr>
          <p:grpSpPr>
            <a:xfrm>
              <a:off x="2468027" y="6107825"/>
              <a:ext cx="605216" cy="809632"/>
              <a:chOff x="7631025" y="3554286"/>
              <a:chExt cx="605216" cy="809632"/>
            </a:xfrm>
          </p:grpSpPr>
          <p:grpSp>
            <p:nvGrpSpPr>
              <p:cNvPr id="243" name="Graphic 69" descr="Programmer female outline">
                <a:extLst>
                  <a:ext uri="{FF2B5EF4-FFF2-40B4-BE49-F238E27FC236}">
                    <a16:creationId xmlns:a16="http://schemas.microsoft.com/office/drawing/2014/main" id="{D7618F15-780E-4C46-8F80-9540E2187DA0}"/>
                  </a:ext>
                </a:extLst>
              </p:cNvPr>
              <p:cNvGrpSpPr/>
              <p:nvPr/>
            </p:nvGrpSpPr>
            <p:grpSpPr>
              <a:xfrm>
                <a:off x="7631025" y="3554286"/>
                <a:ext cx="605216" cy="809632"/>
                <a:chOff x="7631025" y="3554286"/>
                <a:chExt cx="605216" cy="809632"/>
              </a:xfrm>
              <a:solidFill>
                <a:schemeClr val="tx1"/>
              </a:solidFill>
            </p:grpSpPr>
            <p:sp>
              <p:nvSpPr>
                <p:cNvPr id="245" name="Freeform: Shape 244">
                  <a:extLst>
                    <a:ext uri="{FF2B5EF4-FFF2-40B4-BE49-F238E27FC236}">
                      <a16:creationId xmlns:a16="http://schemas.microsoft.com/office/drawing/2014/main" id="{A436D7A6-4E22-4BE9-849A-8658D09444AA}"/>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6" name="Freeform: Shape 245">
                  <a:extLst>
                    <a:ext uri="{FF2B5EF4-FFF2-40B4-BE49-F238E27FC236}">
                      <a16:creationId xmlns:a16="http://schemas.microsoft.com/office/drawing/2014/main" id="{FF920EEF-6D71-469D-A04C-55A01C394339}"/>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44" name="TextBox 243">
                <a:extLst>
                  <a:ext uri="{FF2B5EF4-FFF2-40B4-BE49-F238E27FC236}">
                    <a16:creationId xmlns:a16="http://schemas.microsoft.com/office/drawing/2014/main" id="{5E679393-10E2-4B72-855E-F7002564CDE5}"/>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82" name="Group 181">
              <a:extLst>
                <a:ext uri="{FF2B5EF4-FFF2-40B4-BE49-F238E27FC236}">
                  <a16:creationId xmlns:a16="http://schemas.microsoft.com/office/drawing/2014/main" id="{783B543B-2C56-4DFF-8E60-64E8711C8196}"/>
                </a:ext>
              </a:extLst>
            </p:cNvPr>
            <p:cNvGrpSpPr/>
            <p:nvPr/>
          </p:nvGrpSpPr>
          <p:grpSpPr>
            <a:xfrm>
              <a:off x="1640182" y="4792016"/>
              <a:ext cx="605216" cy="809632"/>
              <a:chOff x="7631025" y="3554286"/>
              <a:chExt cx="605216" cy="809632"/>
            </a:xfrm>
          </p:grpSpPr>
          <p:grpSp>
            <p:nvGrpSpPr>
              <p:cNvPr id="239" name="Graphic 69" descr="Programmer female outline">
                <a:extLst>
                  <a:ext uri="{FF2B5EF4-FFF2-40B4-BE49-F238E27FC236}">
                    <a16:creationId xmlns:a16="http://schemas.microsoft.com/office/drawing/2014/main" id="{2E0AB21C-E8E6-4FCF-BC01-8BC1781CD129}"/>
                  </a:ext>
                </a:extLst>
              </p:cNvPr>
              <p:cNvGrpSpPr/>
              <p:nvPr/>
            </p:nvGrpSpPr>
            <p:grpSpPr>
              <a:xfrm>
                <a:off x="7631025" y="3554286"/>
                <a:ext cx="605216" cy="809632"/>
                <a:chOff x="7631025" y="3554286"/>
                <a:chExt cx="605216" cy="809632"/>
              </a:xfrm>
              <a:solidFill>
                <a:schemeClr val="tx1"/>
              </a:solidFill>
            </p:grpSpPr>
            <p:sp>
              <p:nvSpPr>
                <p:cNvPr id="241" name="Freeform: Shape 240">
                  <a:extLst>
                    <a:ext uri="{FF2B5EF4-FFF2-40B4-BE49-F238E27FC236}">
                      <a16:creationId xmlns:a16="http://schemas.microsoft.com/office/drawing/2014/main" id="{556F47B5-3D2E-4BED-B954-DC144A242B3A}"/>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2" name="Freeform: Shape 241">
                  <a:extLst>
                    <a:ext uri="{FF2B5EF4-FFF2-40B4-BE49-F238E27FC236}">
                      <a16:creationId xmlns:a16="http://schemas.microsoft.com/office/drawing/2014/main" id="{78EF7AA9-7DB0-42A2-9F71-4A71B795B312}"/>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40" name="TextBox 239">
                <a:extLst>
                  <a:ext uri="{FF2B5EF4-FFF2-40B4-BE49-F238E27FC236}">
                    <a16:creationId xmlns:a16="http://schemas.microsoft.com/office/drawing/2014/main" id="{6163FE0F-91C3-4E77-A8A9-783396483931}"/>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83" name="Group 182">
              <a:extLst>
                <a:ext uri="{FF2B5EF4-FFF2-40B4-BE49-F238E27FC236}">
                  <a16:creationId xmlns:a16="http://schemas.microsoft.com/office/drawing/2014/main" id="{B9BD5BA8-5563-45A7-B990-169266D5211A}"/>
                </a:ext>
              </a:extLst>
            </p:cNvPr>
            <p:cNvGrpSpPr/>
            <p:nvPr/>
          </p:nvGrpSpPr>
          <p:grpSpPr>
            <a:xfrm>
              <a:off x="3179797" y="5852732"/>
              <a:ext cx="642036" cy="809624"/>
              <a:chOff x="6362032" y="2936883"/>
              <a:chExt cx="642036" cy="809624"/>
            </a:xfrm>
          </p:grpSpPr>
          <p:grpSp>
            <p:nvGrpSpPr>
              <p:cNvPr id="234" name="Graphic 70" descr="Programmer male with solid fill">
                <a:extLst>
                  <a:ext uri="{FF2B5EF4-FFF2-40B4-BE49-F238E27FC236}">
                    <a16:creationId xmlns:a16="http://schemas.microsoft.com/office/drawing/2014/main" id="{60E2B8AE-E807-478E-9CA8-60FBC0A6640A}"/>
                  </a:ext>
                </a:extLst>
              </p:cNvPr>
              <p:cNvGrpSpPr/>
              <p:nvPr/>
            </p:nvGrpSpPr>
            <p:grpSpPr>
              <a:xfrm>
                <a:off x="6362032" y="2936883"/>
                <a:ext cx="642036" cy="809624"/>
                <a:chOff x="6362032" y="2936883"/>
                <a:chExt cx="642036" cy="809624"/>
              </a:xfrm>
              <a:solidFill>
                <a:schemeClr val="tx1"/>
              </a:solidFill>
            </p:grpSpPr>
            <p:sp>
              <p:nvSpPr>
                <p:cNvPr id="237" name="Freeform: Shape 236">
                  <a:extLst>
                    <a:ext uri="{FF2B5EF4-FFF2-40B4-BE49-F238E27FC236}">
                      <a16:creationId xmlns:a16="http://schemas.microsoft.com/office/drawing/2014/main" id="{723767AC-3FA4-438C-B873-1F91CAEAC3C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38" name="Freeform: Shape 237">
                  <a:extLst>
                    <a:ext uri="{FF2B5EF4-FFF2-40B4-BE49-F238E27FC236}">
                      <a16:creationId xmlns:a16="http://schemas.microsoft.com/office/drawing/2014/main" id="{A88D31A4-CA82-4019-8262-E656B2BD8BAA}"/>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35" name="Rectangle 234">
                <a:extLst>
                  <a:ext uri="{FF2B5EF4-FFF2-40B4-BE49-F238E27FC236}">
                    <a16:creationId xmlns:a16="http://schemas.microsoft.com/office/drawing/2014/main" id="{B1947241-9EE7-413B-9E36-F0242651D7D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36" name="TextBox 235">
                <a:extLst>
                  <a:ext uri="{FF2B5EF4-FFF2-40B4-BE49-F238E27FC236}">
                    <a16:creationId xmlns:a16="http://schemas.microsoft.com/office/drawing/2014/main" id="{31162A58-5F0B-4E51-92F8-4D9B3F07BE08}"/>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84" name="Group 183">
              <a:extLst>
                <a:ext uri="{FF2B5EF4-FFF2-40B4-BE49-F238E27FC236}">
                  <a16:creationId xmlns:a16="http://schemas.microsoft.com/office/drawing/2014/main" id="{F3333B74-5CB6-4617-84E8-A615855A5835}"/>
                </a:ext>
              </a:extLst>
            </p:cNvPr>
            <p:cNvGrpSpPr/>
            <p:nvPr/>
          </p:nvGrpSpPr>
          <p:grpSpPr>
            <a:xfrm>
              <a:off x="833884" y="6117583"/>
              <a:ext cx="624376" cy="809620"/>
              <a:chOff x="7832116" y="1894212"/>
              <a:chExt cx="624376" cy="809620"/>
            </a:xfrm>
          </p:grpSpPr>
          <p:sp>
            <p:nvSpPr>
              <p:cNvPr id="227" name="TextBox 226">
                <a:extLst>
                  <a:ext uri="{FF2B5EF4-FFF2-40B4-BE49-F238E27FC236}">
                    <a16:creationId xmlns:a16="http://schemas.microsoft.com/office/drawing/2014/main" id="{6E10C256-A3EE-41AB-A76A-EA9F2F21B3D0}"/>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31" name="Graphic 72" descr="Programmer male outline">
                <a:extLst>
                  <a:ext uri="{FF2B5EF4-FFF2-40B4-BE49-F238E27FC236}">
                    <a16:creationId xmlns:a16="http://schemas.microsoft.com/office/drawing/2014/main" id="{522CC88C-1056-48F8-8C9F-EEDC29B72F96}"/>
                  </a:ext>
                </a:extLst>
              </p:cNvPr>
              <p:cNvGrpSpPr/>
              <p:nvPr/>
            </p:nvGrpSpPr>
            <p:grpSpPr>
              <a:xfrm>
                <a:off x="7832116" y="1894212"/>
                <a:ext cx="624376" cy="809620"/>
                <a:chOff x="7832116" y="1894212"/>
                <a:chExt cx="624376" cy="809620"/>
              </a:xfrm>
              <a:solidFill>
                <a:schemeClr val="tx1"/>
              </a:solidFill>
            </p:grpSpPr>
            <p:sp>
              <p:nvSpPr>
                <p:cNvPr id="232" name="Freeform: Shape 231">
                  <a:extLst>
                    <a:ext uri="{FF2B5EF4-FFF2-40B4-BE49-F238E27FC236}">
                      <a16:creationId xmlns:a16="http://schemas.microsoft.com/office/drawing/2014/main" id="{BE0E56F7-C292-4D30-BC96-C8A3C483A616}"/>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33" name="Freeform: Shape 232">
                  <a:extLst>
                    <a:ext uri="{FF2B5EF4-FFF2-40B4-BE49-F238E27FC236}">
                      <a16:creationId xmlns:a16="http://schemas.microsoft.com/office/drawing/2014/main" id="{BB9F908B-310F-4DCF-BB61-E81BAA6A2FF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85" name="Group 184">
              <a:extLst>
                <a:ext uri="{FF2B5EF4-FFF2-40B4-BE49-F238E27FC236}">
                  <a16:creationId xmlns:a16="http://schemas.microsoft.com/office/drawing/2014/main" id="{F3D235CB-172E-4ED7-B21D-0061C7675DF4}"/>
                </a:ext>
              </a:extLst>
            </p:cNvPr>
            <p:cNvGrpSpPr/>
            <p:nvPr/>
          </p:nvGrpSpPr>
          <p:grpSpPr>
            <a:xfrm>
              <a:off x="790931" y="4959613"/>
              <a:ext cx="914400" cy="914400"/>
              <a:chOff x="6212942" y="1808483"/>
              <a:chExt cx="914400" cy="914400"/>
            </a:xfrm>
          </p:grpSpPr>
          <p:pic>
            <p:nvPicPr>
              <p:cNvPr id="224" name="Graphic 223" descr="Programmer female with solid fill">
                <a:extLst>
                  <a:ext uri="{FF2B5EF4-FFF2-40B4-BE49-F238E27FC236}">
                    <a16:creationId xmlns:a16="http://schemas.microsoft.com/office/drawing/2014/main" id="{DBCEEADC-821A-472F-87E7-497A766BF0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12942" y="1808483"/>
                <a:ext cx="914400" cy="914400"/>
              </a:xfrm>
              <a:prstGeom prst="rect">
                <a:avLst/>
              </a:prstGeom>
            </p:spPr>
          </p:pic>
          <p:sp>
            <p:nvSpPr>
              <p:cNvPr id="225" name="Rectangle 224">
                <a:extLst>
                  <a:ext uri="{FF2B5EF4-FFF2-40B4-BE49-F238E27FC236}">
                    <a16:creationId xmlns:a16="http://schemas.microsoft.com/office/drawing/2014/main" id="{60987041-B585-4B65-96AC-E6EF079D0CDB}"/>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26" name="TextBox 225">
                <a:extLst>
                  <a:ext uri="{FF2B5EF4-FFF2-40B4-BE49-F238E27FC236}">
                    <a16:creationId xmlns:a16="http://schemas.microsoft.com/office/drawing/2014/main" id="{0B17263C-8BDC-4751-B765-C8C0D46563FF}"/>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86" name="Group 185">
              <a:extLst>
                <a:ext uri="{FF2B5EF4-FFF2-40B4-BE49-F238E27FC236}">
                  <a16:creationId xmlns:a16="http://schemas.microsoft.com/office/drawing/2014/main" id="{CC6E6868-5F87-4764-9AFB-87843F1E3A6A}"/>
                </a:ext>
              </a:extLst>
            </p:cNvPr>
            <p:cNvGrpSpPr/>
            <p:nvPr/>
          </p:nvGrpSpPr>
          <p:grpSpPr>
            <a:xfrm>
              <a:off x="172779" y="5730843"/>
              <a:ext cx="642036" cy="809624"/>
              <a:chOff x="6362032" y="2936883"/>
              <a:chExt cx="642036" cy="809624"/>
            </a:xfrm>
          </p:grpSpPr>
          <p:grpSp>
            <p:nvGrpSpPr>
              <p:cNvPr id="187" name="Graphic 70" descr="Programmer male with solid fill">
                <a:extLst>
                  <a:ext uri="{FF2B5EF4-FFF2-40B4-BE49-F238E27FC236}">
                    <a16:creationId xmlns:a16="http://schemas.microsoft.com/office/drawing/2014/main" id="{E81CC95C-F246-4416-8D42-72D94C637523}"/>
                  </a:ext>
                </a:extLst>
              </p:cNvPr>
              <p:cNvGrpSpPr/>
              <p:nvPr/>
            </p:nvGrpSpPr>
            <p:grpSpPr>
              <a:xfrm>
                <a:off x="6362032" y="2936883"/>
                <a:ext cx="642036" cy="809624"/>
                <a:chOff x="6362032" y="2936883"/>
                <a:chExt cx="642036" cy="809624"/>
              </a:xfrm>
              <a:solidFill>
                <a:schemeClr val="tx1"/>
              </a:solidFill>
            </p:grpSpPr>
            <p:sp>
              <p:nvSpPr>
                <p:cNvPr id="197" name="Freeform: Shape 196">
                  <a:extLst>
                    <a:ext uri="{FF2B5EF4-FFF2-40B4-BE49-F238E27FC236}">
                      <a16:creationId xmlns:a16="http://schemas.microsoft.com/office/drawing/2014/main" id="{E882E54F-B137-49BA-90D4-B0BD7548612C}"/>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98" name="Freeform: Shape 197">
                  <a:extLst>
                    <a:ext uri="{FF2B5EF4-FFF2-40B4-BE49-F238E27FC236}">
                      <a16:creationId xmlns:a16="http://schemas.microsoft.com/office/drawing/2014/main" id="{4011D951-A4FC-482E-B3BD-9B1631120393}"/>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88" name="Rectangle 187">
                <a:extLst>
                  <a:ext uri="{FF2B5EF4-FFF2-40B4-BE49-F238E27FC236}">
                    <a16:creationId xmlns:a16="http://schemas.microsoft.com/office/drawing/2014/main" id="{FBF9B922-CBF0-44C7-B350-A617237B117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89" name="TextBox 188">
                <a:extLst>
                  <a:ext uri="{FF2B5EF4-FFF2-40B4-BE49-F238E27FC236}">
                    <a16:creationId xmlns:a16="http://schemas.microsoft.com/office/drawing/2014/main" id="{8DD916CE-F3F0-4D0D-BC3D-36F2143101C8}"/>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260" name="Group 259">
            <a:extLst>
              <a:ext uri="{FF2B5EF4-FFF2-40B4-BE49-F238E27FC236}">
                <a16:creationId xmlns:a16="http://schemas.microsoft.com/office/drawing/2014/main" id="{4E40759A-407C-403D-8EBB-57ED57103B35}"/>
              </a:ext>
            </a:extLst>
          </p:cNvPr>
          <p:cNvGrpSpPr/>
          <p:nvPr/>
        </p:nvGrpSpPr>
        <p:grpSpPr>
          <a:xfrm>
            <a:off x="7041460" y="5067007"/>
            <a:ext cx="3716709" cy="2135187"/>
            <a:chOff x="172779" y="4792016"/>
            <a:chExt cx="3716709" cy="2135187"/>
          </a:xfrm>
        </p:grpSpPr>
        <p:grpSp>
          <p:nvGrpSpPr>
            <p:cNvPr id="261" name="Group 260">
              <a:extLst>
                <a:ext uri="{FF2B5EF4-FFF2-40B4-BE49-F238E27FC236}">
                  <a16:creationId xmlns:a16="http://schemas.microsoft.com/office/drawing/2014/main" id="{64C48453-2690-45D5-8443-97D452C3BDDA}"/>
                </a:ext>
              </a:extLst>
            </p:cNvPr>
            <p:cNvGrpSpPr/>
            <p:nvPr/>
          </p:nvGrpSpPr>
          <p:grpSpPr>
            <a:xfrm>
              <a:off x="2428374" y="5073357"/>
              <a:ext cx="642036" cy="809624"/>
              <a:chOff x="6362032" y="2936883"/>
              <a:chExt cx="642036" cy="809624"/>
            </a:xfrm>
          </p:grpSpPr>
          <p:grpSp>
            <p:nvGrpSpPr>
              <p:cNvPr id="309" name="Graphic 70" descr="Programmer male with solid fill">
                <a:extLst>
                  <a:ext uri="{FF2B5EF4-FFF2-40B4-BE49-F238E27FC236}">
                    <a16:creationId xmlns:a16="http://schemas.microsoft.com/office/drawing/2014/main" id="{F8208566-C789-45E4-962F-EE928D8C5FA3}"/>
                  </a:ext>
                </a:extLst>
              </p:cNvPr>
              <p:cNvGrpSpPr/>
              <p:nvPr/>
            </p:nvGrpSpPr>
            <p:grpSpPr>
              <a:xfrm>
                <a:off x="6362032" y="2936883"/>
                <a:ext cx="642036" cy="809624"/>
                <a:chOff x="6362032" y="2936883"/>
                <a:chExt cx="642036" cy="809624"/>
              </a:xfrm>
              <a:solidFill>
                <a:schemeClr val="tx1"/>
              </a:solidFill>
            </p:grpSpPr>
            <p:sp>
              <p:nvSpPr>
                <p:cNvPr id="312" name="Freeform: Shape 311">
                  <a:extLst>
                    <a:ext uri="{FF2B5EF4-FFF2-40B4-BE49-F238E27FC236}">
                      <a16:creationId xmlns:a16="http://schemas.microsoft.com/office/drawing/2014/main" id="{A390C9B5-97E0-4F59-80D0-C83E8CC3EEC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13" name="Freeform: Shape 312">
                  <a:extLst>
                    <a:ext uri="{FF2B5EF4-FFF2-40B4-BE49-F238E27FC236}">
                      <a16:creationId xmlns:a16="http://schemas.microsoft.com/office/drawing/2014/main" id="{DD97CAA8-3226-4795-9446-8A4BAD5C066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10" name="Rectangle 309">
                <a:extLst>
                  <a:ext uri="{FF2B5EF4-FFF2-40B4-BE49-F238E27FC236}">
                    <a16:creationId xmlns:a16="http://schemas.microsoft.com/office/drawing/2014/main" id="{4F248534-2206-4C85-93BC-DB2FDEBA6F2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11" name="TextBox 310">
                <a:extLst>
                  <a:ext uri="{FF2B5EF4-FFF2-40B4-BE49-F238E27FC236}">
                    <a16:creationId xmlns:a16="http://schemas.microsoft.com/office/drawing/2014/main" id="{F7DFD2D3-D270-4AAA-8C1E-00867E26975D}"/>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2" name="Group 261">
              <a:extLst>
                <a:ext uri="{FF2B5EF4-FFF2-40B4-BE49-F238E27FC236}">
                  <a16:creationId xmlns:a16="http://schemas.microsoft.com/office/drawing/2014/main" id="{AEF11554-5060-40A2-B764-667E70068DC9}"/>
                </a:ext>
              </a:extLst>
            </p:cNvPr>
            <p:cNvGrpSpPr/>
            <p:nvPr/>
          </p:nvGrpSpPr>
          <p:grpSpPr>
            <a:xfrm>
              <a:off x="1499193" y="5742099"/>
              <a:ext cx="914400" cy="914400"/>
              <a:chOff x="6212942" y="1808483"/>
              <a:chExt cx="914400" cy="914400"/>
            </a:xfrm>
          </p:grpSpPr>
          <p:pic>
            <p:nvPicPr>
              <p:cNvPr id="306" name="Graphic 305" descr="Programmer female with solid fill">
                <a:extLst>
                  <a:ext uri="{FF2B5EF4-FFF2-40B4-BE49-F238E27FC236}">
                    <a16:creationId xmlns:a16="http://schemas.microsoft.com/office/drawing/2014/main" id="{67AD66C0-3378-4A3F-AE4D-CB0717E28E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12942" y="1808483"/>
                <a:ext cx="914400" cy="914400"/>
              </a:xfrm>
              <a:prstGeom prst="rect">
                <a:avLst/>
              </a:prstGeom>
            </p:spPr>
          </p:pic>
          <p:sp>
            <p:nvSpPr>
              <p:cNvPr id="307" name="Rectangle 306">
                <a:extLst>
                  <a:ext uri="{FF2B5EF4-FFF2-40B4-BE49-F238E27FC236}">
                    <a16:creationId xmlns:a16="http://schemas.microsoft.com/office/drawing/2014/main" id="{5AFC9DBD-A628-45FC-AEB6-1D36868B4B48}"/>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08" name="TextBox 307">
                <a:extLst>
                  <a:ext uri="{FF2B5EF4-FFF2-40B4-BE49-F238E27FC236}">
                    <a16:creationId xmlns:a16="http://schemas.microsoft.com/office/drawing/2014/main" id="{A0F35A1E-8BAD-473C-83DD-6C5C9BEE887C}"/>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3" name="Group 262">
              <a:extLst>
                <a:ext uri="{FF2B5EF4-FFF2-40B4-BE49-F238E27FC236}">
                  <a16:creationId xmlns:a16="http://schemas.microsoft.com/office/drawing/2014/main" id="{9888433E-8A19-41B9-92E2-DFEA2161BC05}"/>
                </a:ext>
              </a:extLst>
            </p:cNvPr>
            <p:cNvGrpSpPr/>
            <p:nvPr/>
          </p:nvGrpSpPr>
          <p:grpSpPr>
            <a:xfrm>
              <a:off x="3265112" y="4910635"/>
              <a:ext cx="624376" cy="809620"/>
              <a:chOff x="7832116" y="1894212"/>
              <a:chExt cx="624376" cy="809620"/>
            </a:xfrm>
          </p:grpSpPr>
          <p:sp>
            <p:nvSpPr>
              <p:cNvPr id="302" name="TextBox 301">
                <a:extLst>
                  <a:ext uri="{FF2B5EF4-FFF2-40B4-BE49-F238E27FC236}">
                    <a16:creationId xmlns:a16="http://schemas.microsoft.com/office/drawing/2014/main" id="{1325F412-B63D-4E63-9223-398A893685C0}"/>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303" name="Graphic 72" descr="Programmer male outline">
                <a:extLst>
                  <a:ext uri="{FF2B5EF4-FFF2-40B4-BE49-F238E27FC236}">
                    <a16:creationId xmlns:a16="http://schemas.microsoft.com/office/drawing/2014/main" id="{BEB5C872-CD1E-4C36-959D-7762BFBFA55D}"/>
                  </a:ext>
                </a:extLst>
              </p:cNvPr>
              <p:cNvGrpSpPr/>
              <p:nvPr/>
            </p:nvGrpSpPr>
            <p:grpSpPr>
              <a:xfrm>
                <a:off x="7832116" y="1894212"/>
                <a:ext cx="624376" cy="809620"/>
                <a:chOff x="7832116" y="1894212"/>
                <a:chExt cx="624376" cy="809620"/>
              </a:xfrm>
              <a:solidFill>
                <a:schemeClr val="tx1"/>
              </a:solidFill>
            </p:grpSpPr>
            <p:sp>
              <p:nvSpPr>
                <p:cNvPr id="304" name="Freeform: Shape 303">
                  <a:extLst>
                    <a:ext uri="{FF2B5EF4-FFF2-40B4-BE49-F238E27FC236}">
                      <a16:creationId xmlns:a16="http://schemas.microsoft.com/office/drawing/2014/main" id="{873DB6AB-0768-4190-AD49-07A281E3B6E8}"/>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05" name="Freeform: Shape 304">
                  <a:extLst>
                    <a:ext uri="{FF2B5EF4-FFF2-40B4-BE49-F238E27FC236}">
                      <a16:creationId xmlns:a16="http://schemas.microsoft.com/office/drawing/2014/main" id="{38E41281-F286-490E-BBE8-EC8ECF108827}"/>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64" name="Group 263">
              <a:extLst>
                <a:ext uri="{FF2B5EF4-FFF2-40B4-BE49-F238E27FC236}">
                  <a16:creationId xmlns:a16="http://schemas.microsoft.com/office/drawing/2014/main" id="{2428AC13-D60A-4513-BBD8-69D6A953F5DD}"/>
                </a:ext>
              </a:extLst>
            </p:cNvPr>
            <p:cNvGrpSpPr/>
            <p:nvPr/>
          </p:nvGrpSpPr>
          <p:grpSpPr>
            <a:xfrm>
              <a:off x="2468027" y="6107825"/>
              <a:ext cx="605216" cy="809632"/>
              <a:chOff x="7631025" y="3554286"/>
              <a:chExt cx="605216" cy="809632"/>
            </a:xfrm>
          </p:grpSpPr>
          <p:grpSp>
            <p:nvGrpSpPr>
              <p:cNvPr id="298" name="Graphic 69" descr="Programmer female outline">
                <a:extLst>
                  <a:ext uri="{FF2B5EF4-FFF2-40B4-BE49-F238E27FC236}">
                    <a16:creationId xmlns:a16="http://schemas.microsoft.com/office/drawing/2014/main" id="{3E0B8DB5-3251-444A-9681-30A4AC8C60D2}"/>
                  </a:ext>
                </a:extLst>
              </p:cNvPr>
              <p:cNvGrpSpPr/>
              <p:nvPr/>
            </p:nvGrpSpPr>
            <p:grpSpPr>
              <a:xfrm>
                <a:off x="7631025" y="3554286"/>
                <a:ext cx="605216" cy="809632"/>
                <a:chOff x="7631025" y="3554286"/>
                <a:chExt cx="605216" cy="809632"/>
              </a:xfrm>
              <a:solidFill>
                <a:schemeClr val="tx1"/>
              </a:solidFill>
            </p:grpSpPr>
            <p:sp>
              <p:nvSpPr>
                <p:cNvPr id="300" name="Freeform: Shape 299">
                  <a:extLst>
                    <a:ext uri="{FF2B5EF4-FFF2-40B4-BE49-F238E27FC236}">
                      <a16:creationId xmlns:a16="http://schemas.microsoft.com/office/drawing/2014/main" id="{04D60557-DE81-4E80-8344-6C49279FCB55}"/>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01" name="Freeform: Shape 300">
                  <a:extLst>
                    <a:ext uri="{FF2B5EF4-FFF2-40B4-BE49-F238E27FC236}">
                      <a16:creationId xmlns:a16="http://schemas.microsoft.com/office/drawing/2014/main" id="{9F8CA75D-F867-4C28-8FAD-67CFEDF18387}"/>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99" name="TextBox 298">
                <a:extLst>
                  <a:ext uri="{FF2B5EF4-FFF2-40B4-BE49-F238E27FC236}">
                    <a16:creationId xmlns:a16="http://schemas.microsoft.com/office/drawing/2014/main" id="{2500A939-3122-4394-8E07-764CC860B1F0}"/>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265" name="Group 264">
              <a:extLst>
                <a:ext uri="{FF2B5EF4-FFF2-40B4-BE49-F238E27FC236}">
                  <a16:creationId xmlns:a16="http://schemas.microsoft.com/office/drawing/2014/main" id="{06F5D9BB-9811-4FC0-BF50-4BC2A649AA3C}"/>
                </a:ext>
              </a:extLst>
            </p:cNvPr>
            <p:cNvGrpSpPr/>
            <p:nvPr/>
          </p:nvGrpSpPr>
          <p:grpSpPr>
            <a:xfrm>
              <a:off x="1640182" y="4792016"/>
              <a:ext cx="605216" cy="809632"/>
              <a:chOff x="7631025" y="3554286"/>
              <a:chExt cx="605216" cy="809632"/>
            </a:xfrm>
          </p:grpSpPr>
          <p:grpSp>
            <p:nvGrpSpPr>
              <p:cNvPr id="294" name="Graphic 69" descr="Programmer female outline">
                <a:extLst>
                  <a:ext uri="{FF2B5EF4-FFF2-40B4-BE49-F238E27FC236}">
                    <a16:creationId xmlns:a16="http://schemas.microsoft.com/office/drawing/2014/main" id="{5482E15F-7D13-4777-8280-B8BFD20CD4A0}"/>
                  </a:ext>
                </a:extLst>
              </p:cNvPr>
              <p:cNvGrpSpPr/>
              <p:nvPr/>
            </p:nvGrpSpPr>
            <p:grpSpPr>
              <a:xfrm>
                <a:off x="7631025" y="3554286"/>
                <a:ext cx="605216" cy="809632"/>
                <a:chOff x="7631025" y="3554286"/>
                <a:chExt cx="605216" cy="809632"/>
              </a:xfrm>
              <a:solidFill>
                <a:schemeClr val="tx1"/>
              </a:solidFill>
            </p:grpSpPr>
            <p:sp>
              <p:nvSpPr>
                <p:cNvPr id="296" name="Freeform: Shape 295">
                  <a:extLst>
                    <a:ext uri="{FF2B5EF4-FFF2-40B4-BE49-F238E27FC236}">
                      <a16:creationId xmlns:a16="http://schemas.microsoft.com/office/drawing/2014/main" id="{6275F341-4440-4852-8426-369984A88457}"/>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97" name="Freeform: Shape 296">
                  <a:extLst>
                    <a:ext uri="{FF2B5EF4-FFF2-40B4-BE49-F238E27FC236}">
                      <a16:creationId xmlns:a16="http://schemas.microsoft.com/office/drawing/2014/main" id="{3A670D50-1BF6-468F-82C0-92020CA83CE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95" name="TextBox 294">
                <a:extLst>
                  <a:ext uri="{FF2B5EF4-FFF2-40B4-BE49-F238E27FC236}">
                    <a16:creationId xmlns:a16="http://schemas.microsoft.com/office/drawing/2014/main" id="{6F39D326-A31B-4F38-8CCF-6BACF0468607}"/>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266" name="Group 265">
              <a:extLst>
                <a:ext uri="{FF2B5EF4-FFF2-40B4-BE49-F238E27FC236}">
                  <a16:creationId xmlns:a16="http://schemas.microsoft.com/office/drawing/2014/main" id="{5AF3434C-775B-4794-AA2D-F606CA618644}"/>
                </a:ext>
              </a:extLst>
            </p:cNvPr>
            <p:cNvGrpSpPr/>
            <p:nvPr/>
          </p:nvGrpSpPr>
          <p:grpSpPr>
            <a:xfrm>
              <a:off x="3179797" y="5852732"/>
              <a:ext cx="642036" cy="809624"/>
              <a:chOff x="6362032" y="2936883"/>
              <a:chExt cx="642036" cy="809624"/>
            </a:xfrm>
          </p:grpSpPr>
          <p:grpSp>
            <p:nvGrpSpPr>
              <p:cNvPr id="289" name="Graphic 70" descr="Programmer male with solid fill">
                <a:extLst>
                  <a:ext uri="{FF2B5EF4-FFF2-40B4-BE49-F238E27FC236}">
                    <a16:creationId xmlns:a16="http://schemas.microsoft.com/office/drawing/2014/main" id="{401979CF-6510-4911-AC14-9D4A0987DF23}"/>
                  </a:ext>
                </a:extLst>
              </p:cNvPr>
              <p:cNvGrpSpPr/>
              <p:nvPr/>
            </p:nvGrpSpPr>
            <p:grpSpPr>
              <a:xfrm>
                <a:off x="6362032" y="2936883"/>
                <a:ext cx="642036" cy="809624"/>
                <a:chOff x="6362032" y="2936883"/>
                <a:chExt cx="642036" cy="809624"/>
              </a:xfrm>
              <a:solidFill>
                <a:schemeClr val="tx1"/>
              </a:solidFill>
            </p:grpSpPr>
            <p:sp>
              <p:nvSpPr>
                <p:cNvPr id="292" name="Freeform: Shape 291">
                  <a:extLst>
                    <a:ext uri="{FF2B5EF4-FFF2-40B4-BE49-F238E27FC236}">
                      <a16:creationId xmlns:a16="http://schemas.microsoft.com/office/drawing/2014/main" id="{76CDC120-50DF-491A-9C08-2137A7175AC5}"/>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93" name="Freeform: Shape 292">
                  <a:extLst>
                    <a:ext uri="{FF2B5EF4-FFF2-40B4-BE49-F238E27FC236}">
                      <a16:creationId xmlns:a16="http://schemas.microsoft.com/office/drawing/2014/main" id="{1F5C2502-FA5C-4D78-BABC-8517BA8F7C1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90" name="Rectangle 289">
                <a:extLst>
                  <a:ext uri="{FF2B5EF4-FFF2-40B4-BE49-F238E27FC236}">
                    <a16:creationId xmlns:a16="http://schemas.microsoft.com/office/drawing/2014/main" id="{2AA7612B-8208-4DD2-AA9D-0EE513801591}"/>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91" name="TextBox 290">
                <a:extLst>
                  <a:ext uri="{FF2B5EF4-FFF2-40B4-BE49-F238E27FC236}">
                    <a16:creationId xmlns:a16="http://schemas.microsoft.com/office/drawing/2014/main" id="{6EF7F0FA-2CB2-4B2A-A71A-48C3D88FFC66}"/>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7" name="Group 266">
              <a:extLst>
                <a:ext uri="{FF2B5EF4-FFF2-40B4-BE49-F238E27FC236}">
                  <a16:creationId xmlns:a16="http://schemas.microsoft.com/office/drawing/2014/main" id="{0ADE2C49-8B4F-457E-8559-FACF67F901BA}"/>
                </a:ext>
              </a:extLst>
            </p:cNvPr>
            <p:cNvGrpSpPr/>
            <p:nvPr/>
          </p:nvGrpSpPr>
          <p:grpSpPr>
            <a:xfrm>
              <a:off x="833884" y="6117583"/>
              <a:ext cx="624376" cy="809620"/>
              <a:chOff x="7832116" y="1894212"/>
              <a:chExt cx="624376" cy="809620"/>
            </a:xfrm>
          </p:grpSpPr>
          <p:sp>
            <p:nvSpPr>
              <p:cNvPr id="285" name="TextBox 284">
                <a:extLst>
                  <a:ext uri="{FF2B5EF4-FFF2-40B4-BE49-F238E27FC236}">
                    <a16:creationId xmlns:a16="http://schemas.microsoft.com/office/drawing/2014/main" id="{DB3222B1-1B38-4E4A-A858-6C072E6AD1FE}"/>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86" name="Graphic 72" descr="Programmer male outline">
                <a:extLst>
                  <a:ext uri="{FF2B5EF4-FFF2-40B4-BE49-F238E27FC236}">
                    <a16:creationId xmlns:a16="http://schemas.microsoft.com/office/drawing/2014/main" id="{92FC9937-2138-4125-A636-144D2165F9D7}"/>
                  </a:ext>
                </a:extLst>
              </p:cNvPr>
              <p:cNvGrpSpPr/>
              <p:nvPr/>
            </p:nvGrpSpPr>
            <p:grpSpPr>
              <a:xfrm>
                <a:off x="7832116" y="1894212"/>
                <a:ext cx="624376" cy="809620"/>
                <a:chOff x="7832116" y="1894212"/>
                <a:chExt cx="624376" cy="809620"/>
              </a:xfrm>
              <a:solidFill>
                <a:schemeClr val="tx1"/>
              </a:solidFill>
            </p:grpSpPr>
            <p:sp>
              <p:nvSpPr>
                <p:cNvPr id="287" name="Freeform: Shape 286">
                  <a:extLst>
                    <a:ext uri="{FF2B5EF4-FFF2-40B4-BE49-F238E27FC236}">
                      <a16:creationId xmlns:a16="http://schemas.microsoft.com/office/drawing/2014/main" id="{4A0B03A0-F2E6-4266-9930-9801F117C570}"/>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88" name="Freeform: Shape 287">
                  <a:extLst>
                    <a:ext uri="{FF2B5EF4-FFF2-40B4-BE49-F238E27FC236}">
                      <a16:creationId xmlns:a16="http://schemas.microsoft.com/office/drawing/2014/main" id="{9BF449A7-2B3D-4097-9B45-9DA006D1CFF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68" name="Group 267">
              <a:extLst>
                <a:ext uri="{FF2B5EF4-FFF2-40B4-BE49-F238E27FC236}">
                  <a16:creationId xmlns:a16="http://schemas.microsoft.com/office/drawing/2014/main" id="{69359FE6-90BE-49F6-B7D3-0FDC197D3CB7}"/>
                </a:ext>
              </a:extLst>
            </p:cNvPr>
            <p:cNvGrpSpPr/>
            <p:nvPr/>
          </p:nvGrpSpPr>
          <p:grpSpPr>
            <a:xfrm>
              <a:off x="790931" y="4959613"/>
              <a:ext cx="914400" cy="914400"/>
              <a:chOff x="6212942" y="1808483"/>
              <a:chExt cx="914400" cy="914400"/>
            </a:xfrm>
          </p:grpSpPr>
          <p:pic>
            <p:nvPicPr>
              <p:cNvPr id="282" name="Graphic 281" descr="Programmer female with solid fill">
                <a:extLst>
                  <a:ext uri="{FF2B5EF4-FFF2-40B4-BE49-F238E27FC236}">
                    <a16:creationId xmlns:a16="http://schemas.microsoft.com/office/drawing/2014/main" id="{4CCA50EC-E279-46FD-A03D-4D8406530B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12942" y="1808483"/>
                <a:ext cx="914400" cy="914400"/>
              </a:xfrm>
              <a:prstGeom prst="rect">
                <a:avLst/>
              </a:prstGeom>
            </p:spPr>
          </p:pic>
          <p:sp>
            <p:nvSpPr>
              <p:cNvPr id="283" name="Rectangle 282">
                <a:extLst>
                  <a:ext uri="{FF2B5EF4-FFF2-40B4-BE49-F238E27FC236}">
                    <a16:creationId xmlns:a16="http://schemas.microsoft.com/office/drawing/2014/main" id="{89D9BFDB-042B-4BB6-AF9E-62885EB81E4E}"/>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84" name="TextBox 283">
                <a:extLst>
                  <a:ext uri="{FF2B5EF4-FFF2-40B4-BE49-F238E27FC236}">
                    <a16:creationId xmlns:a16="http://schemas.microsoft.com/office/drawing/2014/main" id="{352E39E0-9511-47DD-B4E7-FA0152AEABFE}"/>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9" name="Group 268">
              <a:extLst>
                <a:ext uri="{FF2B5EF4-FFF2-40B4-BE49-F238E27FC236}">
                  <a16:creationId xmlns:a16="http://schemas.microsoft.com/office/drawing/2014/main" id="{BDE04547-4627-4E9C-A589-F1DA242602AB}"/>
                </a:ext>
              </a:extLst>
            </p:cNvPr>
            <p:cNvGrpSpPr/>
            <p:nvPr/>
          </p:nvGrpSpPr>
          <p:grpSpPr>
            <a:xfrm>
              <a:off x="172779" y="5730843"/>
              <a:ext cx="642036" cy="809624"/>
              <a:chOff x="6362032" y="2936883"/>
              <a:chExt cx="642036" cy="809624"/>
            </a:xfrm>
          </p:grpSpPr>
          <p:grpSp>
            <p:nvGrpSpPr>
              <p:cNvPr id="277" name="Graphic 70" descr="Programmer male with solid fill">
                <a:extLst>
                  <a:ext uri="{FF2B5EF4-FFF2-40B4-BE49-F238E27FC236}">
                    <a16:creationId xmlns:a16="http://schemas.microsoft.com/office/drawing/2014/main" id="{EFC4833D-952D-49FC-AAE3-D56D23ADE00D}"/>
                  </a:ext>
                </a:extLst>
              </p:cNvPr>
              <p:cNvGrpSpPr/>
              <p:nvPr/>
            </p:nvGrpSpPr>
            <p:grpSpPr>
              <a:xfrm>
                <a:off x="6362032" y="2936883"/>
                <a:ext cx="642036" cy="809624"/>
                <a:chOff x="6362032" y="2936883"/>
                <a:chExt cx="642036" cy="809624"/>
              </a:xfrm>
              <a:solidFill>
                <a:schemeClr val="tx1"/>
              </a:solidFill>
            </p:grpSpPr>
            <p:sp>
              <p:nvSpPr>
                <p:cNvPr id="280" name="Freeform: Shape 279">
                  <a:extLst>
                    <a:ext uri="{FF2B5EF4-FFF2-40B4-BE49-F238E27FC236}">
                      <a16:creationId xmlns:a16="http://schemas.microsoft.com/office/drawing/2014/main" id="{09E49650-DF7A-4C6F-ACF3-375D8720207F}"/>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81" name="Freeform: Shape 280">
                  <a:extLst>
                    <a:ext uri="{FF2B5EF4-FFF2-40B4-BE49-F238E27FC236}">
                      <a16:creationId xmlns:a16="http://schemas.microsoft.com/office/drawing/2014/main" id="{C72C94EA-3904-4FA4-8A01-B63E11B500EC}"/>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78" name="Rectangle 277">
                <a:extLst>
                  <a:ext uri="{FF2B5EF4-FFF2-40B4-BE49-F238E27FC236}">
                    <a16:creationId xmlns:a16="http://schemas.microsoft.com/office/drawing/2014/main" id="{F281DE4C-85EE-421B-9FC1-3949C28D3B0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79" name="TextBox 278">
                <a:extLst>
                  <a:ext uri="{FF2B5EF4-FFF2-40B4-BE49-F238E27FC236}">
                    <a16:creationId xmlns:a16="http://schemas.microsoft.com/office/drawing/2014/main" id="{1AA6AC98-7695-4C44-993C-350F34FB9239}"/>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314" name="Group 313">
            <a:extLst>
              <a:ext uri="{FF2B5EF4-FFF2-40B4-BE49-F238E27FC236}">
                <a16:creationId xmlns:a16="http://schemas.microsoft.com/office/drawing/2014/main" id="{86791C0B-2F94-4AA3-95B6-9A6023617F6A}"/>
              </a:ext>
            </a:extLst>
          </p:cNvPr>
          <p:cNvGrpSpPr/>
          <p:nvPr/>
        </p:nvGrpSpPr>
        <p:grpSpPr>
          <a:xfrm>
            <a:off x="10912612" y="5015759"/>
            <a:ext cx="3716709" cy="2135187"/>
            <a:chOff x="172779" y="4792016"/>
            <a:chExt cx="3716709" cy="2135187"/>
          </a:xfrm>
        </p:grpSpPr>
        <p:grpSp>
          <p:nvGrpSpPr>
            <p:cNvPr id="315" name="Group 314">
              <a:extLst>
                <a:ext uri="{FF2B5EF4-FFF2-40B4-BE49-F238E27FC236}">
                  <a16:creationId xmlns:a16="http://schemas.microsoft.com/office/drawing/2014/main" id="{513A06E2-770F-45B6-89BB-893B1C255D1E}"/>
                </a:ext>
              </a:extLst>
            </p:cNvPr>
            <p:cNvGrpSpPr/>
            <p:nvPr/>
          </p:nvGrpSpPr>
          <p:grpSpPr>
            <a:xfrm>
              <a:off x="2428374" y="5073357"/>
              <a:ext cx="642036" cy="809624"/>
              <a:chOff x="6362032" y="2936883"/>
              <a:chExt cx="642036" cy="809624"/>
            </a:xfrm>
          </p:grpSpPr>
          <p:grpSp>
            <p:nvGrpSpPr>
              <p:cNvPr id="356" name="Graphic 70" descr="Programmer male with solid fill">
                <a:extLst>
                  <a:ext uri="{FF2B5EF4-FFF2-40B4-BE49-F238E27FC236}">
                    <a16:creationId xmlns:a16="http://schemas.microsoft.com/office/drawing/2014/main" id="{791065F0-0AE1-43D3-B614-93FBCEE7DD09}"/>
                  </a:ext>
                </a:extLst>
              </p:cNvPr>
              <p:cNvGrpSpPr/>
              <p:nvPr/>
            </p:nvGrpSpPr>
            <p:grpSpPr>
              <a:xfrm>
                <a:off x="6362032" y="2936883"/>
                <a:ext cx="642036" cy="809624"/>
                <a:chOff x="6362032" y="2936883"/>
                <a:chExt cx="642036" cy="809624"/>
              </a:xfrm>
              <a:solidFill>
                <a:schemeClr val="tx1"/>
              </a:solidFill>
            </p:grpSpPr>
            <p:sp>
              <p:nvSpPr>
                <p:cNvPr id="359" name="Freeform: Shape 358">
                  <a:extLst>
                    <a:ext uri="{FF2B5EF4-FFF2-40B4-BE49-F238E27FC236}">
                      <a16:creationId xmlns:a16="http://schemas.microsoft.com/office/drawing/2014/main" id="{77A48209-4BE0-49AF-AFAC-15E1AAE162D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60" name="Freeform: Shape 359">
                  <a:extLst>
                    <a:ext uri="{FF2B5EF4-FFF2-40B4-BE49-F238E27FC236}">
                      <a16:creationId xmlns:a16="http://schemas.microsoft.com/office/drawing/2014/main" id="{EC07A521-BF45-4563-9A2B-71E5C2E16670}"/>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57" name="Rectangle 356">
                <a:extLst>
                  <a:ext uri="{FF2B5EF4-FFF2-40B4-BE49-F238E27FC236}">
                    <a16:creationId xmlns:a16="http://schemas.microsoft.com/office/drawing/2014/main" id="{EC865D4C-E8D7-465B-A437-F251FB45FD0C}"/>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58" name="TextBox 357">
                <a:extLst>
                  <a:ext uri="{FF2B5EF4-FFF2-40B4-BE49-F238E27FC236}">
                    <a16:creationId xmlns:a16="http://schemas.microsoft.com/office/drawing/2014/main" id="{2592679D-E8FA-4E89-8094-A1C7A945683C}"/>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16" name="Group 315">
              <a:extLst>
                <a:ext uri="{FF2B5EF4-FFF2-40B4-BE49-F238E27FC236}">
                  <a16:creationId xmlns:a16="http://schemas.microsoft.com/office/drawing/2014/main" id="{A60157A1-3AA3-4530-B409-B157328424EE}"/>
                </a:ext>
              </a:extLst>
            </p:cNvPr>
            <p:cNvGrpSpPr/>
            <p:nvPr/>
          </p:nvGrpSpPr>
          <p:grpSpPr>
            <a:xfrm>
              <a:off x="1499193" y="5742099"/>
              <a:ext cx="914400" cy="914400"/>
              <a:chOff x="6212942" y="1808483"/>
              <a:chExt cx="914400" cy="914400"/>
            </a:xfrm>
          </p:grpSpPr>
          <p:pic>
            <p:nvPicPr>
              <p:cNvPr id="353" name="Graphic 352" descr="Programmer female with solid fill">
                <a:extLst>
                  <a:ext uri="{FF2B5EF4-FFF2-40B4-BE49-F238E27FC236}">
                    <a16:creationId xmlns:a16="http://schemas.microsoft.com/office/drawing/2014/main" id="{196C42BB-F0CA-484E-B20F-5FB16F12A8F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12942" y="1808483"/>
                <a:ext cx="914400" cy="914400"/>
              </a:xfrm>
              <a:prstGeom prst="rect">
                <a:avLst/>
              </a:prstGeom>
            </p:spPr>
          </p:pic>
          <p:sp>
            <p:nvSpPr>
              <p:cNvPr id="354" name="Rectangle 353">
                <a:extLst>
                  <a:ext uri="{FF2B5EF4-FFF2-40B4-BE49-F238E27FC236}">
                    <a16:creationId xmlns:a16="http://schemas.microsoft.com/office/drawing/2014/main" id="{C0E731F4-1943-41EB-B4D0-544B62F99A70}"/>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55" name="TextBox 354">
                <a:extLst>
                  <a:ext uri="{FF2B5EF4-FFF2-40B4-BE49-F238E27FC236}">
                    <a16:creationId xmlns:a16="http://schemas.microsoft.com/office/drawing/2014/main" id="{46FF78BF-2A62-463B-9214-F97FA8ECBFE4}"/>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17" name="Group 316">
              <a:extLst>
                <a:ext uri="{FF2B5EF4-FFF2-40B4-BE49-F238E27FC236}">
                  <a16:creationId xmlns:a16="http://schemas.microsoft.com/office/drawing/2014/main" id="{34E9B8A3-2EB2-42B5-8B1F-56C6EBA05804}"/>
                </a:ext>
              </a:extLst>
            </p:cNvPr>
            <p:cNvGrpSpPr/>
            <p:nvPr/>
          </p:nvGrpSpPr>
          <p:grpSpPr>
            <a:xfrm>
              <a:off x="3265112" y="4910635"/>
              <a:ext cx="624376" cy="809620"/>
              <a:chOff x="7832116" y="1894212"/>
              <a:chExt cx="624376" cy="809620"/>
            </a:xfrm>
          </p:grpSpPr>
          <p:sp>
            <p:nvSpPr>
              <p:cNvPr id="349" name="TextBox 348">
                <a:extLst>
                  <a:ext uri="{FF2B5EF4-FFF2-40B4-BE49-F238E27FC236}">
                    <a16:creationId xmlns:a16="http://schemas.microsoft.com/office/drawing/2014/main" id="{B69C3965-1E68-400D-9165-6613F6E876AA}"/>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350" name="Graphic 72" descr="Programmer male outline">
                <a:extLst>
                  <a:ext uri="{FF2B5EF4-FFF2-40B4-BE49-F238E27FC236}">
                    <a16:creationId xmlns:a16="http://schemas.microsoft.com/office/drawing/2014/main" id="{AB7A4255-9913-47E2-B125-95BF5E8C7131}"/>
                  </a:ext>
                </a:extLst>
              </p:cNvPr>
              <p:cNvGrpSpPr/>
              <p:nvPr/>
            </p:nvGrpSpPr>
            <p:grpSpPr>
              <a:xfrm>
                <a:off x="7832116" y="1894212"/>
                <a:ext cx="624376" cy="809620"/>
                <a:chOff x="7832116" y="1894212"/>
                <a:chExt cx="624376" cy="809620"/>
              </a:xfrm>
              <a:solidFill>
                <a:schemeClr val="tx1"/>
              </a:solidFill>
            </p:grpSpPr>
            <p:sp>
              <p:nvSpPr>
                <p:cNvPr id="351" name="Freeform: Shape 350">
                  <a:extLst>
                    <a:ext uri="{FF2B5EF4-FFF2-40B4-BE49-F238E27FC236}">
                      <a16:creationId xmlns:a16="http://schemas.microsoft.com/office/drawing/2014/main" id="{D12F677D-1AC9-469B-8D60-FD09DB9947AD}"/>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52" name="Freeform: Shape 351">
                  <a:extLst>
                    <a:ext uri="{FF2B5EF4-FFF2-40B4-BE49-F238E27FC236}">
                      <a16:creationId xmlns:a16="http://schemas.microsoft.com/office/drawing/2014/main" id="{45378307-F34E-46A4-AD22-35DC76AB43DF}"/>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318" name="Group 317">
              <a:extLst>
                <a:ext uri="{FF2B5EF4-FFF2-40B4-BE49-F238E27FC236}">
                  <a16:creationId xmlns:a16="http://schemas.microsoft.com/office/drawing/2014/main" id="{ECB3EBD9-DCB8-4FB7-9FFB-A7409704BB38}"/>
                </a:ext>
              </a:extLst>
            </p:cNvPr>
            <p:cNvGrpSpPr/>
            <p:nvPr/>
          </p:nvGrpSpPr>
          <p:grpSpPr>
            <a:xfrm>
              <a:off x="2468027" y="6107825"/>
              <a:ext cx="605216" cy="809632"/>
              <a:chOff x="7631025" y="3554286"/>
              <a:chExt cx="605216" cy="809632"/>
            </a:xfrm>
          </p:grpSpPr>
          <p:grpSp>
            <p:nvGrpSpPr>
              <p:cNvPr id="345" name="Graphic 69" descr="Programmer female outline">
                <a:extLst>
                  <a:ext uri="{FF2B5EF4-FFF2-40B4-BE49-F238E27FC236}">
                    <a16:creationId xmlns:a16="http://schemas.microsoft.com/office/drawing/2014/main" id="{C380E896-A293-4444-9EBC-92051B3E62CD}"/>
                  </a:ext>
                </a:extLst>
              </p:cNvPr>
              <p:cNvGrpSpPr/>
              <p:nvPr/>
            </p:nvGrpSpPr>
            <p:grpSpPr>
              <a:xfrm>
                <a:off x="7631025" y="3554286"/>
                <a:ext cx="605216" cy="809632"/>
                <a:chOff x="7631025" y="3554286"/>
                <a:chExt cx="605216" cy="809632"/>
              </a:xfrm>
              <a:solidFill>
                <a:schemeClr val="tx1"/>
              </a:solidFill>
            </p:grpSpPr>
            <p:sp>
              <p:nvSpPr>
                <p:cNvPr id="347" name="Freeform: Shape 346">
                  <a:extLst>
                    <a:ext uri="{FF2B5EF4-FFF2-40B4-BE49-F238E27FC236}">
                      <a16:creationId xmlns:a16="http://schemas.microsoft.com/office/drawing/2014/main" id="{45E0B4F8-6AE4-49AB-82F9-98D4FDC1F869}"/>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48" name="Freeform: Shape 347">
                  <a:extLst>
                    <a:ext uri="{FF2B5EF4-FFF2-40B4-BE49-F238E27FC236}">
                      <a16:creationId xmlns:a16="http://schemas.microsoft.com/office/drawing/2014/main" id="{0EA47977-A051-4579-A3B3-EA6E00C0938F}"/>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46" name="TextBox 345">
                <a:extLst>
                  <a:ext uri="{FF2B5EF4-FFF2-40B4-BE49-F238E27FC236}">
                    <a16:creationId xmlns:a16="http://schemas.microsoft.com/office/drawing/2014/main" id="{63B5F195-58CF-4BF2-8DB6-05C1C1BAD9D7}"/>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319" name="Group 318">
              <a:extLst>
                <a:ext uri="{FF2B5EF4-FFF2-40B4-BE49-F238E27FC236}">
                  <a16:creationId xmlns:a16="http://schemas.microsoft.com/office/drawing/2014/main" id="{8051D2C0-7491-4568-96A9-EEFE667DE4FC}"/>
                </a:ext>
              </a:extLst>
            </p:cNvPr>
            <p:cNvGrpSpPr/>
            <p:nvPr/>
          </p:nvGrpSpPr>
          <p:grpSpPr>
            <a:xfrm>
              <a:off x="1640182" y="4792016"/>
              <a:ext cx="605216" cy="809632"/>
              <a:chOff x="7631025" y="3554286"/>
              <a:chExt cx="605216" cy="809632"/>
            </a:xfrm>
          </p:grpSpPr>
          <p:grpSp>
            <p:nvGrpSpPr>
              <p:cNvPr id="341" name="Graphic 69" descr="Programmer female outline">
                <a:extLst>
                  <a:ext uri="{FF2B5EF4-FFF2-40B4-BE49-F238E27FC236}">
                    <a16:creationId xmlns:a16="http://schemas.microsoft.com/office/drawing/2014/main" id="{310EF887-24E4-4B5F-B106-9B6D85C48D1D}"/>
                  </a:ext>
                </a:extLst>
              </p:cNvPr>
              <p:cNvGrpSpPr/>
              <p:nvPr/>
            </p:nvGrpSpPr>
            <p:grpSpPr>
              <a:xfrm>
                <a:off x="7631025" y="3554286"/>
                <a:ext cx="605216" cy="809632"/>
                <a:chOff x="7631025" y="3554286"/>
                <a:chExt cx="605216" cy="809632"/>
              </a:xfrm>
              <a:solidFill>
                <a:schemeClr val="tx1"/>
              </a:solidFill>
            </p:grpSpPr>
            <p:sp>
              <p:nvSpPr>
                <p:cNvPr id="343" name="Freeform: Shape 342">
                  <a:extLst>
                    <a:ext uri="{FF2B5EF4-FFF2-40B4-BE49-F238E27FC236}">
                      <a16:creationId xmlns:a16="http://schemas.microsoft.com/office/drawing/2014/main" id="{B1A222F5-E6E8-4517-A419-53D795C5ABAC}"/>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44" name="Freeform: Shape 343">
                  <a:extLst>
                    <a:ext uri="{FF2B5EF4-FFF2-40B4-BE49-F238E27FC236}">
                      <a16:creationId xmlns:a16="http://schemas.microsoft.com/office/drawing/2014/main" id="{071EF28A-83E8-4A58-BB90-B580F26BB82E}"/>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42" name="TextBox 341">
                <a:extLst>
                  <a:ext uri="{FF2B5EF4-FFF2-40B4-BE49-F238E27FC236}">
                    <a16:creationId xmlns:a16="http://schemas.microsoft.com/office/drawing/2014/main" id="{570FC986-0D92-4C89-A71C-2536FD7669BF}"/>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320" name="Group 319">
              <a:extLst>
                <a:ext uri="{FF2B5EF4-FFF2-40B4-BE49-F238E27FC236}">
                  <a16:creationId xmlns:a16="http://schemas.microsoft.com/office/drawing/2014/main" id="{6841DEB5-69BB-4F6D-BEC3-D30F631E92A8}"/>
                </a:ext>
              </a:extLst>
            </p:cNvPr>
            <p:cNvGrpSpPr/>
            <p:nvPr/>
          </p:nvGrpSpPr>
          <p:grpSpPr>
            <a:xfrm>
              <a:off x="3179797" y="5852732"/>
              <a:ext cx="642036" cy="809624"/>
              <a:chOff x="6362032" y="2936883"/>
              <a:chExt cx="642036" cy="809624"/>
            </a:xfrm>
          </p:grpSpPr>
          <p:grpSp>
            <p:nvGrpSpPr>
              <p:cNvPr id="336" name="Graphic 70" descr="Programmer male with solid fill">
                <a:extLst>
                  <a:ext uri="{FF2B5EF4-FFF2-40B4-BE49-F238E27FC236}">
                    <a16:creationId xmlns:a16="http://schemas.microsoft.com/office/drawing/2014/main" id="{7F36ECB2-6DE8-40A8-8BD3-76EA193EA3F1}"/>
                  </a:ext>
                </a:extLst>
              </p:cNvPr>
              <p:cNvGrpSpPr/>
              <p:nvPr/>
            </p:nvGrpSpPr>
            <p:grpSpPr>
              <a:xfrm>
                <a:off x="6362032" y="2936883"/>
                <a:ext cx="642036" cy="809624"/>
                <a:chOff x="6362032" y="2936883"/>
                <a:chExt cx="642036" cy="809624"/>
              </a:xfrm>
              <a:solidFill>
                <a:schemeClr val="tx1"/>
              </a:solidFill>
            </p:grpSpPr>
            <p:sp>
              <p:nvSpPr>
                <p:cNvPr id="339" name="Freeform: Shape 338">
                  <a:extLst>
                    <a:ext uri="{FF2B5EF4-FFF2-40B4-BE49-F238E27FC236}">
                      <a16:creationId xmlns:a16="http://schemas.microsoft.com/office/drawing/2014/main" id="{35A9E688-F9BB-4102-B618-E5F55C61604F}"/>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40" name="Freeform: Shape 339">
                  <a:extLst>
                    <a:ext uri="{FF2B5EF4-FFF2-40B4-BE49-F238E27FC236}">
                      <a16:creationId xmlns:a16="http://schemas.microsoft.com/office/drawing/2014/main" id="{D4361959-E7DD-466E-B9F1-26CEF1562C1A}"/>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37" name="Rectangle 336">
                <a:extLst>
                  <a:ext uri="{FF2B5EF4-FFF2-40B4-BE49-F238E27FC236}">
                    <a16:creationId xmlns:a16="http://schemas.microsoft.com/office/drawing/2014/main" id="{61E8A5DF-67B0-4A49-843A-F652EB53532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38" name="TextBox 337">
                <a:extLst>
                  <a:ext uri="{FF2B5EF4-FFF2-40B4-BE49-F238E27FC236}">
                    <a16:creationId xmlns:a16="http://schemas.microsoft.com/office/drawing/2014/main" id="{4DF89845-02B5-4F6A-8049-6D600BC02D1F}"/>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21" name="Group 320">
              <a:extLst>
                <a:ext uri="{FF2B5EF4-FFF2-40B4-BE49-F238E27FC236}">
                  <a16:creationId xmlns:a16="http://schemas.microsoft.com/office/drawing/2014/main" id="{735EDA1B-C3CF-42EB-A040-883BA6D1BF3A}"/>
                </a:ext>
              </a:extLst>
            </p:cNvPr>
            <p:cNvGrpSpPr/>
            <p:nvPr/>
          </p:nvGrpSpPr>
          <p:grpSpPr>
            <a:xfrm>
              <a:off x="833884" y="6117583"/>
              <a:ext cx="624376" cy="809620"/>
              <a:chOff x="7832116" y="1894212"/>
              <a:chExt cx="624376" cy="809620"/>
            </a:xfrm>
          </p:grpSpPr>
          <p:sp>
            <p:nvSpPr>
              <p:cNvPr id="332" name="TextBox 331">
                <a:extLst>
                  <a:ext uri="{FF2B5EF4-FFF2-40B4-BE49-F238E27FC236}">
                    <a16:creationId xmlns:a16="http://schemas.microsoft.com/office/drawing/2014/main" id="{3993BE23-E1C2-4606-BA86-F1FB33102045}"/>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333" name="Graphic 72" descr="Programmer male outline">
                <a:extLst>
                  <a:ext uri="{FF2B5EF4-FFF2-40B4-BE49-F238E27FC236}">
                    <a16:creationId xmlns:a16="http://schemas.microsoft.com/office/drawing/2014/main" id="{9C51F398-622A-40A9-A882-F1580A62DAD3}"/>
                  </a:ext>
                </a:extLst>
              </p:cNvPr>
              <p:cNvGrpSpPr/>
              <p:nvPr/>
            </p:nvGrpSpPr>
            <p:grpSpPr>
              <a:xfrm>
                <a:off x="7832116" y="1894212"/>
                <a:ext cx="624376" cy="809620"/>
                <a:chOff x="7832116" y="1894212"/>
                <a:chExt cx="624376" cy="809620"/>
              </a:xfrm>
              <a:solidFill>
                <a:schemeClr val="tx1"/>
              </a:solidFill>
            </p:grpSpPr>
            <p:sp>
              <p:nvSpPr>
                <p:cNvPr id="334" name="Freeform: Shape 333">
                  <a:extLst>
                    <a:ext uri="{FF2B5EF4-FFF2-40B4-BE49-F238E27FC236}">
                      <a16:creationId xmlns:a16="http://schemas.microsoft.com/office/drawing/2014/main" id="{46F58C36-91AA-4896-B6BF-A6C86C243993}"/>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35" name="Freeform: Shape 334">
                  <a:extLst>
                    <a:ext uri="{FF2B5EF4-FFF2-40B4-BE49-F238E27FC236}">
                      <a16:creationId xmlns:a16="http://schemas.microsoft.com/office/drawing/2014/main" id="{AED774E0-9382-43E9-934A-68340D4144A9}"/>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322" name="Group 321">
              <a:extLst>
                <a:ext uri="{FF2B5EF4-FFF2-40B4-BE49-F238E27FC236}">
                  <a16:creationId xmlns:a16="http://schemas.microsoft.com/office/drawing/2014/main" id="{26E5158E-A286-4EBF-B559-D3616E63616E}"/>
                </a:ext>
              </a:extLst>
            </p:cNvPr>
            <p:cNvGrpSpPr/>
            <p:nvPr/>
          </p:nvGrpSpPr>
          <p:grpSpPr>
            <a:xfrm>
              <a:off x="790931" y="4959613"/>
              <a:ext cx="914400" cy="914400"/>
              <a:chOff x="6212942" y="1808483"/>
              <a:chExt cx="914400" cy="914400"/>
            </a:xfrm>
          </p:grpSpPr>
          <p:pic>
            <p:nvPicPr>
              <p:cNvPr id="329" name="Graphic 328" descr="Programmer female with solid fill">
                <a:extLst>
                  <a:ext uri="{FF2B5EF4-FFF2-40B4-BE49-F238E27FC236}">
                    <a16:creationId xmlns:a16="http://schemas.microsoft.com/office/drawing/2014/main" id="{F36AC5C3-0082-4AFA-B959-2EADFAB2853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12942" y="1808483"/>
                <a:ext cx="914400" cy="914400"/>
              </a:xfrm>
              <a:prstGeom prst="rect">
                <a:avLst/>
              </a:prstGeom>
            </p:spPr>
          </p:pic>
          <p:sp>
            <p:nvSpPr>
              <p:cNvPr id="330" name="Rectangle 329">
                <a:extLst>
                  <a:ext uri="{FF2B5EF4-FFF2-40B4-BE49-F238E27FC236}">
                    <a16:creationId xmlns:a16="http://schemas.microsoft.com/office/drawing/2014/main" id="{38D188B2-8D02-4B04-B22D-B9866EEFB48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31" name="TextBox 330">
                <a:extLst>
                  <a:ext uri="{FF2B5EF4-FFF2-40B4-BE49-F238E27FC236}">
                    <a16:creationId xmlns:a16="http://schemas.microsoft.com/office/drawing/2014/main" id="{69B1BE49-AA33-4A57-A75F-0248938FEA47}"/>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23" name="Group 322">
              <a:extLst>
                <a:ext uri="{FF2B5EF4-FFF2-40B4-BE49-F238E27FC236}">
                  <a16:creationId xmlns:a16="http://schemas.microsoft.com/office/drawing/2014/main" id="{2259FF04-9064-46E0-8ECF-E5B86E32D92A}"/>
                </a:ext>
              </a:extLst>
            </p:cNvPr>
            <p:cNvGrpSpPr/>
            <p:nvPr/>
          </p:nvGrpSpPr>
          <p:grpSpPr>
            <a:xfrm>
              <a:off x="172779" y="5730843"/>
              <a:ext cx="642036" cy="809624"/>
              <a:chOff x="6362032" y="2936883"/>
              <a:chExt cx="642036" cy="809624"/>
            </a:xfrm>
          </p:grpSpPr>
          <p:grpSp>
            <p:nvGrpSpPr>
              <p:cNvPr id="324" name="Graphic 70" descr="Programmer male with solid fill">
                <a:extLst>
                  <a:ext uri="{FF2B5EF4-FFF2-40B4-BE49-F238E27FC236}">
                    <a16:creationId xmlns:a16="http://schemas.microsoft.com/office/drawing/2014/main" id="{62E4A9B6-8E84-42CB-85FA-184F2EE10C92}"/>
                  </a:ext>
                </a:extLst>
              </p:cNvPr>
              <p:cNvGrpSpPr/>
              <p:nvPr/>
            </p:nvGrpSpPr>
            <p:grpSpPr>
              <a:xfrm>
                <a:off x="6362032" y="2936883"/>
                <a:ext cx="642036" cy="809624"/>
                <a:chOff x="6362032" y="2936883"/>
                <a:chExt cx="642036" cy="809624"/>
              </a:xfrm>
              <a:solidFill>
                <a:schemeClr val="tx1"/>
              </a:solidFill>
            </p:grpSpPr>
            <p:sp>
              <p:nvSpPr>
                <p:cNvPr id="327" name="Freeform: Shape 326">
                  <a:extLst>
                    <a:ext uri="{FF2B5EF4-FFF2-40B4-BE49-F238E27FC236}">
                      <a16:creationId xmlns:a16="http://schemas.microsoft.com/office/drawing/2014/main" id="{BE1C6BEF-A0B8-4D1F-B010-DC693DB7CC4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28" name="Freeform: Shape 327">
                  <a:extLst>
                    <a:ext uri="{FF2B5EF4-FFF2-40B4-BE49-F238E27FC236}">
                      <a16:creationId xmlns:a16="http://schemas.microsoft.com/office/drawing/2014/main" id="{9A224502-8E76-46C5-A105-D77A530D02D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25" name="Rectangle 324">
                <a:extLst>
                  <a:ext uri="{FF2B5EF4-FFF2-40B4-BE49-F238E27FC236}">
                    <a16:creationId xmlns:a16="http://schemas.microsoft.com/office/drawing/2014/main" id="{11484732-CB5B-4125-8690-50A656887D65}"/>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26" name="TextBox 325">
                <a:extLst>
                  <a:ext uri="{FF2B5EF4-FFF2-40B4-BE49-F238E27FC236}">
                    <a16:creationId xmlns:a16="http://schemas.microsoft.com/office/drawing/2014/main" id="{331FCCCB-FBD3-4A11-8CE0-52168797308B}"/>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spTree>
    <p:extLst>
      <p:ext uri="{BB962C8B-B14F-4D97-AF65-F5344CB8AC3E}">
        <p14:creationId xmlns:p14="http://schemas.microsoft.com/office/powerpoint/2010/main" val="1988423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7"/>
                                        </p:tgtEl>
                                        <p:attrNameLst>
                                          <p:attrName>style.visibility</p:attrName>
                                        </p:attrNameLst>
                                      </p:cBhvr>
                                      <p:to>
                                        <p:strVal val="visible"/>
                                      </p:to>
                                    </p:set>
                                    <p:anim calcmode="lin" valueType="num">
                                      <p:cBhvr additive="base">
                                        <p:cTn id="11" dur="500" fill="hold"/>
                                        <p:tgtEl>
                                          <p:spTgt spid="177"/>
                                        </p:tgtEl>
                                        <p:attrNameLst>
                                          <p:attrName>ppt_x</p:attrName>
                                        </p:attrNameLst>
                                      </p:cBhvr>
                                      <p:tavLst>
                                        <p:tav tm="0">
                                          <p:val>
                                            <p:strVal val="#ppt_x"/>
                                          </p:val>
                                        </p:tav>
                                        <p:tav tm="100000">
                                          <p:val>
                                            <p:strVal val="#ppt_x"/>
                                          </p:val>
                                        </p:tav>
                                      </p:tavLst>
                                    </p:anim>
                                    <p:anim calcmode="lin" valueType="num">
                                      <p:cBhvr additive="base">
                                        <p:cTn id="12" dur="500" fill="hold"/>
                                        <p:tgtEl>
                                          <p:spTgt spid="17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0"/>
                                        </p:tgtEl>
                                        <p:attrNameLst>
                                          <p:attrName>style.visibility</p:attrName>
                                        </p:attrNameLst>
                                      </p:cBhvr>
                                      <p:to>
                                        <p:strVal val="visible"/>
                                      </p:to>
                                    </p:set>
                                    <p:anim calcmode="lin" valueType="num">
                                      <p:cBhvr additive="base">
                                        <p:cTn id="15" dur="500" fill="hold"/>
                                        <p:tgtEl>
                                          <p:spTgt spid="260"/>
                                        </p:tgtEl>
                                        <p:attrNameLst>
                                          <p:attrName>ppt_x</p:attrName>
                                        </p:attrNameLst>
                                      </p:cBhvr>
                                      <p:tavLst>
                                        <p:tav tm="0">
                                          <p:val>
                                            <p:strVal val="#ppt_x"/>
                                          </p:val>
                                        </p:tav>
                                        <p:tav tm="100000">
                                          <p:val>
                                            <p:strVal val="#ppt_x"/>
                                          </p:val>
                                        </p:tav>
                                      </p:tavLst>
                                    </p:anim>
                                    <p:anim calcmode="lin" valueType="num">
                                      <p:cBhvr additive="base">
                                        <p:cTn id="16" dur="500" fill="hold"/>
                                        <p:tgtEl>
                                          <p:spTgt spid="26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4"/>
                                        </p:tgtEl>
                                        <p:attrNameLst>
                                          <p:attrName>style.visibility</p:attrName>
                                        </p:attrNameLst>
                                      </p:cBhvr>
                                      <p:to>
                                        <p:strVal val="visible"/>
                                      </p:to>
                                    </p:set>
                                    <p:anim calcmode="lin" valueType="num">
                                      <p:cBhvr additive="base">
                                        <p:cTn id="19" dur="500" fill="hold"/>
                                        <p:tgtEl>
                                          <p:spTgt spid="314"/>
                                        </p:tgtEl>
                                        <p:attrNameLst>
                                          <p:attrName>ppt_x</p:attrName>
                                        </p:attrNameLst>
                                      </p:cBhvr>
                                      <p:tavLst>
                                        <p:tav tm="0">
                                          <p:val>
                                            <p:strVal val="#ppt_x"/>
                                          </p:val>
                                        </p:tav>
                                        <p:tav tm="100000">
                                          <p:val>
                                            <p:strVal val="#ppt_x"/>
                                          </p:val>
                                        </p:tav>
                                      </p:tavLst>
                                    </p:anim>
                                    <p:anim calcmode="lin" valueType="num">
                                      <p:cBhvr additive="base">
                                        <p:cTn id="20" dur="500" fill="hold"/>
                                        <p:tgtEl>
                                          <p:spTgt spid="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FA823B1-86A2-4A3F-8713-882F23E7AEE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18130279"/>
      </p:ext>
    </p:extLst>
  </p:cSld>
  <p:clrMapOvr>
    <a:masterClrMapping/>
  </p:clrMapOvr>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4.xml><?xml version="1.0" encoding="utf-8"?>
<a:theme xmlns:a="http://schemas.openxmlformats.org/drawingml/2006/main" name=".net with margins">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1857</Words>
  <Application>Microsoft Office PowerPoint</Application>
  <PresentationFormat>Widescreen</PresentationFormat>
  <Paragraphs>545</Paragraphs>
  <Slides>46</Slides>
  <Notes>30</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46</vt:i4>
      </vt:variant>
    </vt:vector>
  </HeadingPairs>
  <TitlesOfParts>
    <vt:vector size="65" baseType="lpstr">
      <vt:lpstr>Arial</vt:lpstr>
      <vt:lpstr>Avenir LT Pro 45 Book</vt:lpstr>
      <vt:lpstr>Calibri</vt:lpstr>
      <vt:lpstr>Calibri Light</vt:lpstr>
      <vt:lpstr>Consolas</vt:lpstr>
      <vt:lpstr>Helvetica</vt:lpstr>
      <vt:lpstr>Helvetica Light</vt:lpstr>
      <vt:lpstr>Helvetica Neue</vt:lpstr>
      <vt:lpstr>Open Sans</vt:lpstr>
      <vt:lpstr>Open Sans SemiBold</vt:lpstr>
      <vt:lpstr>Segoe UI</vt:lpstr>
      <vt:lpstr>Segoe UI Light</vt:lpstr>
      <vt:lpstr>Segoe UI Semibold</vt:lpstr>
      <vt:lpstr>Segoe UI Variable Display</vt:lpstr>
      <vt:lpstr>Space Grotesk Medium</vt:lpstr>
      <vt:lpstr>5-30629_Build_Template_WHITE</vt:lpstr>
      <vt:lpstr>5_Office Theme</vt:lpstr>
      <vt:lpstr>1_Office Theme</vt:lpstr>
      <vt:lpstr>.net with margins</vt:lpstr>
      <vt:lpstr>Introduction to  .NET MAUI</vt:lpstr>
      <vt:lpstr>Agenda</vt:lpstr>
      <vt:lpstr>Machine Setup</vt:lpstr>
      <vt:lpstr>Code &amp; Walkthrough  aka.ms/maui-workshop</vt:lpstr>
      <vt:lpstr>Build anything with a unified platform</vt:lpstr>
      <vt:lpstr>PowerPoint Presentation</vt:lpstr>
      <vt:lpstr>PowerPoint Presentation</vt:lpstr>
      <vt:lpstr>PowerPoint Presentation</vt:lpstr>
      <vt:lpstr>PowerPoint Presentation</vt:lpstr>
      <vt:lpstr>PowerPoint Presentation</vt:lpstr>
      <vt:lpstr>.NET Multi-platform App UI (MAUI)</vt:lpstr>
      <vt:lpstr>.NET MAUI App Architecture</vt:lpstr>
      <vt:lpstr>PowerPoint Presentation</vt:lpstr>
      <vt:lpstr>Visual Studio 2022</vt:lpstr>
      <vt:lpstr>Visual Studio Code</vt:lpstr>
      <vt:lpstr>Cross-Platform UI</vt:lpstr>
      <vt:lpstr>PowerPoint Presentation</vt:lpstr>
      <vt:lpstr>Controls</vt:lpstr>
      <vt:lpstr>Layouts</vt:lpstr>
      <vt:lpstr>PowerPoint Presentation</vt:lpstr>
      <vt:lpstr>Platform API Access</vt:lpstr>
      <vt:lpstr>iOS</vt:lpstr>
      <vt:lpstr>Android</vt:lpstr>
      <vt:lpstr>Cross-Platform APIs</vt:lpstr>
      <vt:lpstr>Geolocation Example</vt:lpstr>
      <vt:lpstr>Geolocation Example</vt:lpstr>
      <vt:lpstr>Performance</vt:lpstr>
      <vt:lpstr>Built on trusted technology</vt:lpstr>
      <vt:lpstr>Full App Platform</vt:lpstr>
      <vt:lpstr>eShop Architecture Sample</vt:lpstr>
      <vt:lpstr>eShop reference application</vt:lpstr>
      <vt:lpstr>PowerPoint Presentation</vt:lpstr>
      <vt:lpstr>.NET MAUI at Microsoft</vt:lpstr>
      <vt:lpstr>PowerPoint Presentation</vt:lpstr>
      <vt:lpstr>What about web developers?</vt:lpstr>
      <vt:lpstr>Full stack web UI with Blazor</vt:lpstr>
      <vt:lpstr>Full stack web UI with Blazor</vt:lpstr>
      <vt:lpstr>PowerPoint Presentation</vt:lpstr>
      <vt:lpstr>PowerPoint Presentation</vt:lpstr>
      <vt:lpstr>Hybrid Architecture - .NET MAUI &amp; Blazor</vt:lpstr>
      <vt:lpstr>Blazor hybrid apps</vt:lpstr>
      <vt:lpstr>Hybrid app benefits</vt:lpstr>
      <vt:lpstr>.NET offers choice for developers</vt:lpstr>
      <vt:lpstr>PowerPoint Presentation</vt:lpstr>
      <vt:lpstr>Build anything with a unified platform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2019-11-05T15:50:01Z</dcterms:created>
  <dcterms:modified xsi:type="dcterms:W3CDTF">2024-06-11T16:12:18Z</dcterms:modified>
</cp:coreProperties>
</file>